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1"/>
  </p:sldMasterIdLst>
  <p:notesMasterIdLst>
    <p:notesMasterId r:id="rId28"/>
  </p:notesMasterIdLst>
  <p:handoutMasterIdLst>
    <p:handoutMasterId r:id="rId29"/>
  </p:handoutMasterIdLst>
  <p:sldIdLst>
    <p:sldId id="541" r:id="rId2"/>
    <p:sldId id="574" r:id="rId3"/>
    <p:sldId id="575" r:id="rId4"/>
    <p:sldId id="545" r:id="rId5"/>
    <p:sldId id="572" r:id="rId6"/>
    <p:sldId id="576" r:id="rId7"/>
    <p:sldId id="580" r:id="rId8"/>
    <p:sldId id="581" r:id="rId9"/>
    <p:sldId id="582" r:id="rId10"/>
    <p:sldId id="554" r:id="rId11"/>
    <p:sldId id="583" r:id="rId12"/>
    <p:sldId id="584" r:id="rId13"/>
    <p:sldId id="557" r:id="rId14"/>
    <p:sldId id="585" r:id="rId15"/>
    <p:sldId id="586" r:id="rId16"/>
    <p:sldId id="587" r:id="rId17"/>
    <p:sldId id="588" r:id="rId18"/>
    <p:sldId id="563" r:id="rId19"/>
    <p:sldId id="564" r:id="rId20"/>
    <p:sldId id="565" r:id="rId21"/>
    <p:sldId id="566" r:id="rId22"/>
    <p:sldId id="589" r:id="rId23"/>
    <p:sldId id="568" r:id="rId24"/>
    <p:sldId id="569" r:id="rId25"/>
    <p:sldId id="570" r:id="rId26"/>
    <p:sldId id="571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E0202"/>
    <a:srgbClr val="9A0A60"/>
    <a:srgbClr val="2E0D81"/>
    <a:srgbClr val="BF5607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057" autoAdjust="0"/>
  </p:normalViewPr>
  <p:slideViewPr>
    <p:cSldViewPr>
      <p:cViewPr varScale="1">
        <p:scale>
          <a:sx n="71" d="100"/>
          <a:sy n="71" d="100"/>
        </p:scale>
        <p:origin x="-11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54"/>
    </p:cViewPr>
  </p:sorterViewPr>
  <p:notesViewPr>
    <p:cSldViewPr>
      <p:cViewPr varScale="1">
        <p:scale>
          <a:sx n="84" d="100"/>
          <a:sy n="84" d="100"/>
        </p:scale>
        <p:origin x="-3180" y="-96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3CB60-FE50-4F98-9381-CBAE30DA59B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42422E2-400B-41A5-8B92-46FF5A5EBE02}">
      <dgm:prSet phldrT="[Text]"/>
      <dgm:spPr/>
      <dgm:t>
        <a:bodyPr/>
        <a:lstStyle/>
        <a:p>
          <a:r>
            <a:rPr lang="en-US" dirty="0" err="1">
              <a:latin typeface="Book Antiqua" pitchFamily="18" charset="0"/>
            </a:rPr>
            <a:t>вештине</a:t>
          </a:r>
          <a:endParaRPr lang="en-US" dirty="0">
            <a:latin typeface="Book Antiqua" pitchFamily="18" charset="0"/>
          </a:endParaRPr>
        </a:p>
      </dgm:t>
    </dgm:pt>
    <dgm:pt modelId="{35687838-1E20-4871-821C-BD11FB6BAAB8}" type="parTrans" cxnId="{6353643F-D6A2-4F52-AE93-8E42985041F7}">
      <dgm:prSet/>
      <dgm:spPr/>
      <dgm:t>
        <a:bodyPr/>
        <a:lstStyle/>
        <a:p>
          <a:endParaRPr lang="en-US"/>
        </a:p>
      </dgm:t>
    </dgm:pt>
    <dgm:pt modelId="{F1ECC594-F9EB-44B3-A491-57D279A3FD9D}" type="sibTrans" cxnId="{6353643F-D6A2-4F52-AE93-8E42985041F7}">
      <dgm:prSet/>
      <dgm:spPr/>
      <dgm:t>
        <a:bodyPr/>
        <a:lstStyle/>
        <a:p>
          <a:endParaRPr lang="en-US"/>
        </a:p>
      </dgm:t>
    </dgm:pt>
    <dgm:pt modelId="{E59A7A67-BA09-41E4-93CC-0F0ED05847D6}">
      <dgm:prSet phldrT="[Text]"/>
      <dgm:spPr/>
      <dgm:t>
        <a:bodyPr/>
        <a:lstStyle/>
        <a:p>
          <a:r>
            <a:rPr lang="en-US" dirty="0" err="1"/>
            <a:t>ставови</a:t>
          </a:r>
          <a:endParaRPr lang="en-US" dirty="0"/>
        </a:p>
      </dgm:t>
    </dgm:pt>
    <dgm:pt modelId="{139D6815-0D31-4DD0-8FDC-5A47B3D25D15}" type="parTrans" cxnId="{38AB6CD0-6226-4A78-BA25-4BCC1575957C}">
      <dgm:prSet/>
      <dgm:spPr/>
      <dgm:t>
        <a:bodyPr/>
        <a:lstStyle/>
        <a:p>
          <a:endParaRPr lang="en-US"/>
        </a:p>
      </dgm:t>
    </dgm:pt>
    <dgm:pt modelId="{990CB7CE-4FBA-4FDF-BE34-1783A3896D94}" type="sibTrans" cxnId="{38AB6CD0-6226-4A78-BA25-4BCC1575957C}">
      <dgm:prSet/>
      <dgm:spPr/>
      <dgm:t>
        <a:bodyPr/>
        <a:lstStyle/>
        <a:p>
          <a:endParaRPr lang="en-US"/>
        </a:p>
      </dgm:t>
    </dgm:pt>
    <dgm:pt modelId="{5089D979-1178-4FC9-8339-74EEEF2C0B21}">
      <dgm:prSet phldrT="[Text]"/>
      <dgm:spPr/>
      <dgm:t>
        <a:bodyPr/>
        <a:lstStyle/>
        <a:p>
          <a:r>
            <a:rPr lang="en-US" dirty="0" err="1">
              <a:latin typeface="Book Antiqua" pitchFamily="18" charset="0"/>
            </a:rPr>
            <a:t>знање</a:t>
          </a:r>
          <a:endParaRPr lang="en-US" dirty="0">
            <a:latin typeface="Book Antiqua" pitchFamily="18" charset="0"/>
          </a:endParaRPr>
        </a:p>
      </dgm:t>
    </dgm:pt>
    <dgm:pt modelId="{3F4395C7-0C79-42D1-8AEF-BCB53B5B38BA}" type="parTrans" cxnId="{C20F441F-3980-4573-A09C-2D0EDC82E184}">
      <dgm:prSet/>
      <dgm:spPr/>
      <dgm:t>
        <a:bodyPr/>
        <a:lstStyle/>
        <a:p>
          <a:endParaRPr lang="en-US"/>
        </a:p>
      </dgm:t>
    </dgm:pt>
    <dgm:pt modelId="{88EA5D03-F162-4743-8DC4-AB00C081538B}" type="sibTrans" cxnId="{C20F441F-3980-4573-A09C-2D0EDC82E184}">
      <dgm:prSet/>
      <dgm:spPr/>
      <dgm:t>
        <a:bodyPr/>
        <a:lstStyle/>
        <a:p>
          <a:endParaRPr lang="en-US"/>
        </a:p>
      </dgm:t>
    </dgm:pt>
    <dgm:pt modelId="{F339531E-9071-446C-860C-FC0EA03CC5EA}" type="pres">
      <dgm:prSet presAssocID="{ECE3CB60-FE50-4F98-9381-CBAE30DA59BA}" presName="compositeShape" presStyleCnt="0">
        <dgm:presLayoutVars>
          <dgm:chMax val="7"/>
          <dgm:dir/>
          <dgm:resizeHandles val="exact"/>
        </dgm:presLayoutVars>
      </dgm:prSet>
      <dgm:spPr/>
    </dgm:pt>
    <dgm:pt modelId="{2DFFF4B3-4EEE-4916-942B-ECEFE9AFD7C8}" type="pres">
      <dgm:prSet presAssocID="{ECE3CB60-FE50-4F98-9381-CBAE30DA59BA}" presName="wedge1" presStyleLbl="node1" presStyleIdx="0" presStyleCnt="3" custLinFactNeighborX="-1119" custLinFactNeighborY="792"/>
      <dgm:spPr/>
      <dgm:t>
        <a:bodyPr/>
        <a:lstStyle/>
        <a:p>
          <a:endParaRPr lang="en-US"/>
        </a:p>
      </dgm:t>
    </dgm:pt>
    <dgm:pt modelId="{550F4C4E-620D-4AE8-90F2-7C0FCDA20067}" type="pres">
      <dgm:prSet presAssocID="{ECE3CB60-FE50-4F98-9381-CBAE30DA59BA}" presName="dummy1a" presStyleCnt="0"/>
      <dgm:spPr/>
    </dgm:pt>
    <dgm:pt modelId="{4D4E148B-F635-4A3F-9AAE-2FD7736D7258}" type="pres">
      <dgm:prSet presAssocID="{ECE3CB60-FE50-4F98-9381-CBAE30DA59BA}" presName="dummy1b" presStyleCnt="0"/>
      <dgm:spPr/>
    </dgm:pt>
    <dgm:pt modelId="{BD3F1E68-F3E6-4EF5-9D9D-E2D94AC40247}" type="pres">
      <dgm:prSet presAssocID="{ECE3CB60-FE50-4F98-9381-CBAE30DA59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7A114-623D-48EF-9F41-CA652D9109A9}" type="pres">
      <dgm:prSet presAssocID="{ECE3CB60-FE50-4F98-9381-CBAE30DA59BA}" presName="wedge2" presStyleLbl="node1" presStyleIdx="1" presStyleCnt="3"/>
      <dgm:spPr/>
      <dgm:t>
        <a:bodyPr/>
        <a:lstStyle/>
        <a:p>
          <a:endParaRPr lang="en-US"/>
        </a:p>
      </dgm:t>
    </dgm:pt>
    <dgm:pt modelId="{3A0AE891-0458-4668-A027-359641582712}" type="pres">
      <dgm:prSet presAssocID="{ECE3CB60-FE50-4F98-9381-CBAE30DA59BA}" presName="dummy2a" presStyleCnt="0"/>
      <dgm:spPr/>
    </dgm:pt>
    <dgm:pt modelId="{7CE0A9B1-1A16-46FA-B059-46086EB348C5}" type="pres">
      <dgm:prSet presAssocID="{ECE3CB60-FE50-4F98-9381-CBAE30DA59BA}" presName="dummy2b" presStyleCnt="0"/>
      <dgm:spPr/>
    </dgm:pt>
    <dgm:pt modelId="{C8D46EF0-A3A6-4CCF-8A8C-171947956D4B}" type="pres">
      <dgm:prSet presAssocID="{ECE3CB60-FE50-4F98-9381-CBAE30DA59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D18BD-5A45-4C05-8477-A7F39E931AF8}" type="pres">
      <dgm:prSet presAssocID="{ECE3CB60-FE50-4F98-9381-CBAE30DA59BA}" presName="wedge3" presStyleLbl="node1" presStyleIdx="2" presStyleCnt="3"/>
      <dgm:spPr/>
      <dgm:t>
        <a:bodyPr/>
        <a:lstStyle/>
        <a:p>
          <a:endParaRPr lang="en-US"/>
        </a:p>
      </dgm:t>
    </dgm:pt>
    <dgm:pt modelId="{AD54AC84-3150-4B07-8523-02241EC1746B}" type="pres">
      <dgm:prSet presAssocID="{ECE3CB60-FE50-4F98-9381-CBAE30DA59BA}" presName="dummy3a" presStyleCnt="0"/>
      <dgm:spPr/>
    </dgm:pt>
    <dgm:pt modelId="{624578FE-97E9-4089-A9B5-4D021397F6A2}" type="pres">
      <dgm:prSet presAssocID="{ECE3CB60-FE50-4F98-9381-CBAE30DA59BA}" presName="dummy3b" presStyleCnt="0"/>
      <dgm:spPr/>
    </dgm:pt>
    <dgm:pt modelId="{CC767963-E6BD-425A-A98E-22856B1862E7}" type="pres">
      <dgm:prSet presAssocID="{ECE3CB60-FE50-4F98-9381-CBAE30DA59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6E3FB-937C-4F33-BAF2-52EF3433BB35}" type="pres">
      <dgm:prSet presAssocID="{F1ECC594-F9EB-44B3-A491-57D279A3FD9D}" presName="arrowWedge1" presStyleLbl="fgSibTrans2D1" presStyleIdx="0" presStyleCnt="3"/>
      <dgm:spPr/>
    </dgm:pt>
    <dgm:pt modelId="{00EE598B-471F-40E2-87B6-FF5B7116A9DD}" type="pres">
      <dgm:prSet presAssocID="{990CB7CE-4FBA-4FDF-BE34-1783A3896D94}" presName="arrowWedge2" presStyleLbl="fgSibTrans2D1" presStyleIdx="1" presStyleCnt="3"/>
      <dgm:spPr/>
    </dgm:pt>
    <dgm:pt modelId="{0644D6DA-DF58-439B-A35D-A0FE7E212114}" type="pres">
      <dgm:prSet presAssocID="{88EA5D03-F162-4743-8DC4-AB00C081538B}" presName="arrowWedge3" presStyleLbl="fgSibTrans2D1" presStyleIdx="2" presStyleCnt="3"/>
      <dgm:spPr/>
    </dgm:pt>
  </dgm:ptLst>
  <dgm:cxnLst>
    <dgm:cxn modelId="{DEF92C1C-D9ED-4FFD-A82F-FAD7899A1D8C}" type="presOf" srcId="{5089D979-1178-4FC9-8339-74EEEF2C0B21}" destId="{569D18BD-5A45-4C05-8477-A7F39E931AF8}" srcOrd="0" destOrd="0" presId="urn:microsoft.com/office/officeart/2005/8/layout/cycle8"/>
    <dgm:cxn modelId="{F8C34300-EBFD-4D73-94EC-D349F3FC30CD}" type="presOf" srcId="{E59A7A67-BA09-41E4-93CC-0F0ED05847D6}" destId="{78E7A114-623D-48EF-9F41-CA652D9109A9}" srcOrd="0" destOrd="0" presId="urn:microsoft.com/office/officeart/2005/8/layout/cycle8"/>
    <dgm:cxn modelId="{E0D8E500-CE29-4FF4-9C16-427088944DA8}" type="presOf" srcId="{042422E2-400B-41A5-8B92-46FF5A5EBE02}" destId="{2DFFF4B3-4EEE-4916-942B-ECEFE9AFD7C8}" srcOrd="0" destOrd="0" presId="urn:microsoft.com/office/officeart/2005/8/layout/cycle8"/>
    <dgm:cxn modelId="{5D9BFA45-2931-452A-80C5-D0A120794541}" type="presOf" srcId="{ECE3CB60-FE50-4F98-9381-CBAE30DA59BA}" destId="{F339531E-9071-446C-860C-FC0EA03CC5EA}" srcOrd="0" destOrd="0" presId="urn:microsoft.com/office/officeart/2005/8/layout/cycle8"/>
    <dgm:cxn modelId="{6353643F-D6A2-4F52-AE93-8E42985041F7}" srcId="{ECE3CB60-FE50-4F98-9381-CBAE30DA59BA}" destId="{042422E2-400B-41A5-8B92-46FF5A5EBE02}" srcOrd="0" destOrd="0" parTransId="{35687838-1E20-4871-821C-BD11FB6BAAB8}" sibTransId="{F1ECC594-F9EB-44B3-A491-57D279A3FD9D}"/>
    <dgm:cxn modelId="{031AA1F9-1441-4F6E-9A84-C52390F359F9}" type="presOf" srcId="{E59A7A67-BA09-41E4-93CC-0F0ED05847D6}" destId="{C8D46EF0-A3A6-4CCF-8A8C-171947956D4B}" srcOrd="1" destOrd="0" presId="urn:microsoft.com/office/officeart/2005/8/layout/cycle8"/>
    <dgm:cxn modelId="{1196559F-0590-4426-BED2-DB2E991284A2}" type="presOf" srcId="{5089D979-1178-4FC9-8339-74EEEF2C0B21}" destId="{CC767963-E6BD-425A-A98E-22856B1862E7}" srcOrd="1" destOrd="0" presId="urn:microsoft.com/office/officeart/2005/8/layout/cycle8"/>
    <dgm:cxn modelId="{79BCB0EB-4AA1-4894-B557-A68020286EF8}" type="presOf" srcId="{042422E2-400B-41A5-8B92-46FF5A5EBE02}" destId="{BD3F1E68-F3E6-4EF5-9D9D-E2D94AC40247}" srcOrd="1" destOrd="0" presId="urn:microsoft.com/office/officeart/2005/8/layout/cycle8"/>
    <dgm:cxn modelId="{38AB6CD0-6226-4A78-BA25-4BCC1575957C}" srcId="{ECE3CB60-FE50-4F98-9381-CBAE30DA59BA}" destId="{E59A7A67-BA09-41E4-93CC-0F0ED05847D6}" srcOrd="1" destOrd="0" parTransId="{139D6815-0D31-4DD0-8FDC-5A47B3D25D15}" sibTransId="{990CB7CE-4FBA-4FDF-BE34-1783A3896D94}"/>
    <dgm:cxn modelId="{C20F441F-3980-4573-A09C-2D0EDC82E184}" srcId="{ECE3CB60-FE50-4F98-9381-CBAE30DA59BA}" destId="{5089D979-1178-4FC9-8339-74EEEF2C0B21}" srcOrd="2" destOrd="0" parTransId="{3F4395C7-0C79-42D1-8AEF-BCB53B5B38BA}" sibTransId="{88EA5D03-F162-4743-8DC4-AB00C081538B}"/>
    <dgm:cxn modelId="{64CE5722-65A5-4F5F-830C-2E648ABCACC7}" type="presParOf" srcId="{F339531E-9071-446C-860C-FC0EA03CC5EA}" destId="{2DFFF4B3-4EEE-4916-942B-ECEFE9AFD7C8}" srcOrd="0" destOrd="0" presId="urn:microsoft.com/office/officeart/2005/8/layout/cycle8"/>
    <dgm:cxn modelId="{B0A02F33-A989-415D-87B7-87973EA4C471}" type="presParOf" srcId="{F339531E-9071-446C-860C-FC0EA03CC5EA}" destId="{550F4C4E-620D-4AE8-90F2-7C0FCDA20067}" srcOrd="1" destOrd="0" presId="urn:microsoft.com/office/officeart/2005/8/layout/cycle8"/>
    <dgm:cxn modelId="{146BF667-85FF-4F12-BBD1-1A851F09DF3B}" type="presParOf" srcId="{F339531E-9071-446C-860C-FC0EA03CC5EA}" destId="{4D4E148B-F635-4A3F-9AAE-2FD7736D7258}" srcOrd="2" destOrd="0" presId="urn:microsoft.com/office/officeart/2005/8/layout/cycle8"/>
    <dgm:cxn modelId="{79C001F6-17FD-4772-B2F5-BABE74F7F847}" type="presParOf" srcId="{F339531E-9071-446C-860C-FC0EA03CC5EA}" destId="{BD3F1E68-F3E6-4EF5-9D9D-E2D94AC40247}" srcOrd="3" destOrd="0" presId="urn:microsoft.com/office/officeart/2005/8/layout/cycle8"/>
    <dgm:cxn modelId="{6CBE89D0-0358-4936-85FF-3E233F8093AC}" type="presParOf" srcId="{F339531E-9071-446C-860C-FC0EA03CC5EA}" destId="{78E7A114-623D-48EF-9F41-CA652D9109A9}" srcOrd="4" destOrd="0" presId="urn:microsoft.com/office/officeart/2005/8/layout/cycle8"/>
    <dgm:cxn modelId="{0A4A4445-DD03-44FF-9EC3-08B99944D112}" type="presParOf" srcId="{F339531E-9071-446C-860C-FC0EA03CC5EA}" destId="{3A0AE891-0458-4668-A027-359641582712}" srcOrd="5" destOrd="0" presId="urn:microsoft.com/office/officeart/2005/8/layout/cycle8"/>
    <dgm:cxn modelId="{38FB8D97-823D-4DF2-96AB-46883E33F454}" type="presParOf" srcId="{F339531E-9071-446C-860C-FC0EA03CC5EA}" destId="{7CE0A9B1-1A16-46FA-B059-46086EB348C5}" srcOrd="6" destOrd="0" presId="urn:microsoft.com/office/officeart/2005/8/layout/cycle8"/>
    <dgm:cxn modelId="{5D67764F-5145-4F88-8ED2-023329C1480A}" type="presParOf" srcId="{F339531E-9071-446C-860C-FC0EA03CC5EA}" destId="{C8D46EF0-A3A6-4CCF-8A8C-171947956D4B}" srcOrd="7" destOrd="0" presId="urn:microsoft.com/office/officeart/2005/8/layout/cycle8"/>
    <dgm:cxn modelId="{D744AB1B-F54A-468F-AFCC-A1E03B86B631}" type="presParOf" srcId="{F339531E-9071-446C-860C-FC0EA03CC5EA}" destId="{569D18BD-5A45-4C05-8477-A7F39E931AF8}" srcOrd="8" destOrd="0" presId="urn:microsoft.com/office/officeart/2005/8/layout/cycle8"/>
    <dgm:cxn modelId="{1EB1972D-76ED-44A5-9975-A28D0324F94E}" type="presParOf" srcId="{F339531E-9071-446C-860C-FC0EA03CC5EA}" destId="{AD54AC84-3150-4B07-8523-02241EC1746B}" srcOrd="9" destOrd="0" presId="urn:microsoft.com/office/officeart/2005/8/layout/cycle8"/>
    <dgm:cxn modelId="{F2A92C4A-DE50-4C5B-9620-45606597B46A}" type="presParOf" srcId="{F339531E-9071-446C-860C-FC0EA03CC5EA}" destId="{624578FE-97E9-4089-A9B5-4D021397F6A2}" srcOrd="10" destOrd="0" presId="urn:microsoft.com/office/officeart/2005/8/layout/cycle8"/>
    <dgm:cxn modelId="{4C7DD6A3-B77D-4B62-8167-B9F8F16B87F2}" type="presParOf" srcId="{F339531E-9071-446C-860C-FC0EA03CC5EA}" destId="{CC767963-E6BD-425A-A98E-22856B1862E7}" srcOrd="11" destOrd="0" presId="urn:microsoft.com/office/officeart/2005/8/layout/cycle8"/>
    <dgm:cxn modelId="{A250B531-2DE9-4991-99D0-E95846259055}" type="presParOf" srcId="{F339531E-9071-446C-860C-FC0EA03CC5EA}" destId="{6386E3FB-937C-4F33-BAF2-52EF3433BB35}" srcOrd="12" destOrd="0" presId="urn:microsoft.com/office/officeart/2005/8/layout/cycle8"/>
    <dgm:cxn modelId="{080CD7B2-0B50-4FB4-B729-892885BD62D2}" type="presParOf" srcId="{F339531E-9071-446C-860C-FC0EA03CC5EA}" destId="{00EE598B-471F-40E2-87B6-FF5B7116A9DD}" srcOrd="13" destOrd="0" presId="urn:microsoft.com/office/officeart/2005/8/layout/cycle8"/>
    <dgm:cxn modelId="{BCDCF208-84D5-4DA1-8758-A8A4662E91B5}" type="presParOf" srcId="{F339531E-9071-446C-860C-FC0EA03CC5EA}" destId="{0644D6DA-DF58-439B-A35D-A0FE7E21211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A02CB6-2587-483D-A303-92BE9D7A58F6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0BEC17-D005-4E27-9F38-98EF5E068F5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sr-Cyrl-R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sr-Latn-R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Cyrl-R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разред</a:t>
          </a:r>
        </a:p>
        <a:p>
          <a:r>
            <a:rPr lang="sr-Cyrl-R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ИСХОДИ</a:t>
          </a:r>
          <a:endParaRPr lang="en-US" sz="20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D8BFA0-E9F8-4EA4-B551-0E178A7498B0}" type="parTrans" cxnId="{4929A4EB-ADFD-4B53-A12A-C31D6B7EA9A8}">
      <dgm:prSet/>
      <dgm:spPr/>
      <dgm:t>
        <a:bodyPr/>
        <a:lstStyle/>
        <a:p>
          <a:endParaRPr lang="en-US"/>
        </a:p>
      </dgm:t>
    </dgm:pt>
    <dgm:pt modelId="{F94D64D4-8C41-407E-A5FD-87A2D2A2CCCA}" type="sibTrans" cxnId="{4929A4EB-ADFD-4B53-A12A-C31D6B7EA9A8}">
      <dgm:prSet/>
      <dgm:spPr/>
      <dgm:t>
        <a:bodyPr/>
        <a:lstStyle/>
        <a:p>
          <a:endParaRPr lang="en-US"/>
        </a:p>
      </dgm:t>
    </dgm:pt>
    <dgm:pt modelId="{C6BEDA54-39FA-4526-AC79-34E44A54617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sr-Cyrl-R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sr-Cyrl-R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разред</a:t>
          </a:r>
          <a:endParaRPr lang="en-US" sz="20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sr-Cyrl-R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ИСХОДИ</a:t>
          </a:r>
          <a:endParaRPr lang="en-US" sz="20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83331C-CBA0-43A1-B477-C76DED22D91A}" type="parTrans" cxnId="{F2A10189-327F-4591-A09A-5D8E38C3AAA4}">
      <dgm:prSet/>
      <dgm:spPr/>
      <dgm:t>
        <a:bodyPr/>
        <a:lstStyle/>
        <a:p>
          <a:endParaRPr lang="en-US"/>
        </a:p>
      </dgm:t>
    </dgm:pt>
    <dgm:pt modelId="{0E39DAC3-0D7C-4776-B191-6A832C505DA4}" type="sibTrans" cxnId="{F2A10189-327F-4591-A09A-5D8E38C3AAA4}">
      <dgm:prSet/>
      <dgm:spPr/>
      <dgm:t>
        <a:bodyPr/>
        <a:lstStyle/>
        <a:p>
          <a:endParaRPr lang="en-US"/>
        </a:p>
      </dgm:t>
    </dgm:pt>
    <dgm:pt modelId="{AE577841-5653-4779-827C-945CE58FBEDA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sr-Cyrl-R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sr-Cyrl-R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разред</a:t>
          </a:r>
        </a:p>
        <a:p>
          <a:r>
            <a:rPr lang="sr-Cyrl-R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ИСХОДИ</a:t>
          </a:r>
          <a:endParaRPr lang="en-US" sz="20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C1D62E-C48D-4DD8-9C0B-277DE7E268EA}" type="parTrans" cxnId="{E40F1F90-5904-417E-8D22-A01B95A73D03}">
      <dgm:prSet/>
      <dgm:spPr/>
      <dgm:t>
        <a:bodyPr/>
        <a:lstStyle/>
        <a:p>
          <a:endParaRPr lang="en-US"/>
        </a:p>
      </dgm:t>
    </dgm:pt>
    <dgm:pt modelId="{AE86C57F-75AB-47B1-8AD9-E8A8BFC1D939}" type="sibTrans" cxnId="{E40F1F90-5904-417E-8D22-A01B95A73D03}">
      <dgm:prSet/>
      <dgm:spPr/>
      <dgm:t>
        <a:bodyPr/>
        <a:lstStyle/>
        <a:p>
          <a:endParaRPr lang="en-US"/>
        </a:p>
      </dgm:t>
    </dgm:pt>
    <dgm:pt modelId="{B4EE1A83-9C12-45C2-B1B6-B15854FD5F53}">
      <dgm:prSet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sr-Cyrl-R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sr-Cyrl-R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разред</a:t>
          </a:r>
        </a:p>
        <a:p>
          <a:r>
            <a:rPr lang="sr-Cyrl-R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ИСХОДИ</a:t>
          </a:r>
          <a:endParaRPr lang="en-US" sz="2000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856A54-4780-4378-8280-EF639256A6AA}" type="parTrans" cxnId="{DA4C0E9D-4E62-4B8E-99BE-197E794F36FF}">
      <dgm:prSet/>
      <dgm:spPr/>
      <dgm:t>
        <a:bodyPr/>
        <a:lstStyle/>
        <a:p>
          <a:endParaRPr lang="en-US"/>
        </a:p>
      </dgm:t>
    </dgm:pt>
    <dgm:pt modelId="{1D3E4051-ADA1-402D-8B70-A45B95B84B8F}" type="sibTrans" cxnId="{DA4C0E9D-4E62-4B8E-99BE-197E794F36FF}">
      <dgm:prSet/>
      <dgm:spPr/>
      <dgm:t>
        <a:bodyPr/>
        <a:lstStyle/>
        <a:p>
          <a:endParaRPr lang="en-US"/>
        </a:p>
      </dgm:t>
    </dgm:pt>
    <dgm:pt modelId="{E28FBD71-15C7-4BB8-A805-795119E180CD}" type="pres">
      <dgm:prSet presAssocID="{4AA02CB6-2587-483D-A303-92BE9D7A58F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540BE4-884E-40F7-B9C2-846E74747178}" type="pres">
      <dgm:prSet presAssocID="{1C0BEC17-D005-4E27-9F38-98EF5E068F5E}" presName="composite" presStyleCnt="0"/>
      <dgm:spPr/>
    </dgm:pt>
    <dgm:pt modelId="{98009914-9495-43D2-A3D9-9E297A537F95}" type="pres">
      <dgm:prSet presAssocID="{1C0BEC17-D005-4E27-9F38-98EF5E068F5E}" presName="LShape" presStyleLbl="alignNode1" presStyleIdx="0" presStyleCnt="7"/>
      <dgm:spPr/>
    </dgm:pt>
    <dgm:pt modelId="{2D3BC54D-C70E-46CE-BB88-0D06C8D95A94}" type="pres">
      <dgm:prSet presAssocID="{1C0BEC17-D005-4E27-9F38-98EF5E068F5E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C0D56-C8E2-4DA3-913F-B96EC94E1391}" type="pres">
      <dgm:prSet presAssocID="{1C0BEC17-D005-4E27-9F38-98EF5E068F5E}" presName="Triangle" presStyleLbl="alignNode1" presStyleIdx="1" presStyleCnt="7"/>
      <dgm:spPr/>
    </dgm:pt>
    <dgm:pt modelId="{EC1A0AAC-6752-4240-ADFF-8B3733C36C53}" type="pres">
      <dgm:prSet presAssocID="{F94D64D4-8C41-407E-A5FD-87A2D2A2CCCA}" presName="sibTrans" presStyleCnt="0"/>
      <dgm:spPr/>
    </dgm:pt>
    <dgm:pt modelId="{048FD622-4799-4466-9E3C-07BDFE962F28}" type="pres">
      <dgm:prSet presAssocID="{F94D64D4-8C41-407E-A5FD-87A2D2A2CCCA}" presName="space" presStyleCnt="0"/>
      <dgm:spPr/>
    </dgm:pt>
    <dgm:pt modelId="{BE727F70-3DBA-4EF5-8431-BC11CD8994EF}" type="pres">
      <dgm:prSet presAssocID="{C6BEDA54-39FA-4526-AC79-34E44A546172}" presName="composite" presStyleCnt="0"/>
      <dgm:spPr/>
    </dgm:pt>
    <dgm:pt modelId="{979581D5-77C4-4F06-B7E2-595C876A95A8}" type="pres">
      <dgm:prSet presAssocID="{C6BEDA54-39FA-4526-AC79-34E44A546172}" presName="LShape" presStyleLbl="alignNode1" presStyleIdx="2" presStyleCnt="7"/>
      <dgm:spPr/>
    </dgm:pt>
    <dgm:pt modelId="{D7AE807F-3FD6-4ACC-936B-F2ED2175001C}" type="pres">
      <dgm:prSet presAssocID="{C6BEDA54-39FA-4526-AC79-34E44A54617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01276-ED55-419A-AED6-702686EDCDCE}" type="pres">
      <dgm:prSet presAssocID="{C6BEDA54-39FA-4526-AC79-34E44A546172}" presName="Triangle" presStyleLbl="alignNode1" presStyleIdx="3" presStyleCnt="7"/>
      <dgm:spPr/>
    </dgm:pt>
    <dgm:pt modelId="{734B44DE-3CC7-4924-A94A-98EF6499D0D2}" type="pres">
      <dgm:prSet presAssocID="{0E39DAC3-0D7C-4776-B191-6A832C505DA4}" presName="sibTrans" presStyleCnt="0"/>
      <dgm:spPr/>
    </dgm:pt>
    <dgm:pt modelId="{89A4C7CE-3A90-4F08-BD15-8894668FA627}" type="pres">
      <dgm:prSet presAssocID="{0E39DAC3-0D7C-4776-B191-6A832C505DA4}" presName="space" presStyleCnt="0"/>
      <dgm:spPr/>
    </dgm:pt>
    <dgm:pt modelId="{59D0E170-8A68-4C9B-95A4-E273EE57D72D}" type="pres">
      <dgm:prSet presAssocID="{AE577841-5653-4779-827C-945CE58FBEDA}" presName="composite" presStyleCnt="0"/>
      <dgm:spPr/>
    </dgm:pt>
    <dgm:pt modelId="{36FE7276-2C77-41D0-9A4D-AFF338F5B656}" type="pres">
      <dgm:prSet presAssocID="{AE577841-5653-4779-827C-945CE58FBEDA}" presName="LShape" presStyleLbl="alignNode1" presStyleIdx="4" presStyleCnt="7"/>
      <dgm:spPr/>
    </dgm:pt>
    <dgm:pt modelId="{757D9437-1E81-41B0-A23B-642972AB2FBA}" type="pres">
      <dgm:prSet presAssocID="{AE577841-5653-4779-827C-945CE58FBED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A710D-76BA-4253-96DC-5F15AC806A98}" type="pres">
      <dgm:prSet presAssocID="{AE577841-5653-4779-827C-945CE58FBEDA}" presName="Triangle" presStyleLbl="alignNode1" presStyleIdx="5" presStyleCnt="7"/>
      <dgm:spPr/>
    </dgm:pt>
    <dgm:pt modelId="{B1289C19-D96D-4D3D-8F15-275E727D61A2}" type="pres">
      <dgm:prSet presAssocID="{AE86C57F-75AB-47B1-8AD9-E8A8BFC1D939}" presName="sibTrans" presStyleCnt="0"/>
      <dgm:spPr/>
    </dgm:pt>
    <dgm:pt modelId="{218D184E-0A4A-4A7B-B5BB-6F4F41213AE5}" type="pres">
      <dgm:prSet presAssocID="{AE86C57F-75AB-47B1-8AD9-E8A8BFC1D939}" presName="space" presStyleCnt="0"/>
      <dgm:spPr/>
    </dgm:pt>
    <dgm:pt modelId="{1E2A5F11-7B3A-46A5-BA17-2BC0DB74E0B1}" type="pres">
      <dgm:prSet presAssocID="{B4EE1A83-9C12-45C2-B1B6-B15854FD5F53}" presName="composite" presStyleCnt="0"/>
      <dgm:spPr/>
    </dgm:pt>
    <dgm:pt modelId="{AAD66D7C-1948-4571-B15D-4EBF171FD0DD}" type="pres">
      <dgm:prSet presAssocID="{B4EE1A83-9C12-45C2-B1B6-B15854FD5F53}" presName="LShape" presStyleLbl="alignNode1" presStyleIdx="6" presStyleCnt="7" custScaleX="100088" custScaleY="95174"/>
      <dgm:spPr/>
    </dgm:pt>
    <dgm:pt modelId="{13B46079-77AA-4004-8D0B-993BCCABB5A3}" type="pres">
      <dgm:prSet presAssocID="{B4EE1A83-9C12-45C2-B1B6-B15854FD5F5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EC9DB1-070B-4528-84D6-836B0BAD0E25}" type="presOf" srcId="{4AA02CB6-2587-483D-A303-92BE9D7A58F6}" destId="{E28FBD71-15C7-4BB8-A805-795119E180CD}" srcOrd="0" destOrd="0" presId="urn:microsoft.com/office/officeart/2009/3/layout/StepUpProcess"/>
    <dgm:cxn modelId="{4929A4EB-ADFD-4B53-A12A-C31D6B7EA9A8}" srcId="{4AA02CB6-2587-483D-A303-92BE9D7A58F6}" destId="{1C0BEC17-D005-4E27-9F38-98EF5E068F5E}" srcOrd="0" destOrd="0" parTransId="{A9D8BFA0-E9F8-4EA4-B551-0E178A7498B0}" sibTransId="{F94D64D4-8C41-407E-A5FD-87A2D2A2CCCA}"/>
    <dgm:cxn modelId="{7DA3105B-793D-4CB9-931F-035E2692320B}" type="presOf" srcId="{C6BEDA54-39FA-4526-AC79-34E44A546172}" destId="{D7AE807F-3FD6-4ACC-936B-F2ED2175001C}" srcOrd="0" destOrd="0" presId="urn:microsoft.com/office/officeart/2009/3/layout/StepUpProcess"/>
    <dgm:cxn modelId="{A7E75066-C817-4AEC-9973-24572C75DBB0}" type="presOf" srcId="{AE577841-5653-4779-827C-945CE58FBEDA}" destId="{757D9437-1E81-41B0-A23B-642972AB2FBA}" srcOrd="0" destOrd="0" presId="urn:microsoft.com/office/officeart/2009/3/layout/StepUpProcess"/>
    <dgm:cxn modelId="{E40F1F90-5904-417E-8D22-A01B95A73D03}" srcId="{4AA02CB6-2587-483D-A303-92BE9D7A58F6}" destId="{AE577841-5653-4779-827C-945CE58FBEDA}" srcOrd="2" destOrd="0" parTransId="{C5C1D62E-C48D-4DD8-9C0B-277DE7E268EA}" sibTransId="{AE86C57F-75AB-47B1-8AD9-E8A8BFC1D939}"/>
    <dgm:cxn modelId="{DA4C0E9D-4E62-4B8E-99BE-197E794F36FF}" srcId="{4AA02CB6-2587-483D-A303-92BE9D7A58F6}" destId="{B4EE1A83-9C12-45C2-B1B6-B15854FD5F53}" srcOrd="3" destOrd="0" parTransId="{5D856A54-4780-4378-8280-EF639256A6AA}" sibTransId="{1D3E4051-ADA1-402D-8B70-A45B95B84B8F}"/>
    <dgm:cxn modelId="{F2A10189-327F-4591-A09A-5D8E38C3AAA4}" srcId="{4AA02CB6-2587-483D-A303-92BE9D7A58F6}" destId="{C6BEDA54-39FA-4526-AC79-34E44A546172}" srcOrd="1" destOrd="0" parTransId="{3483331C-CBA0-43A1-B477-C76DED22D91A}" sibTransId="{0E39DAC3-0D7C-4776-B191-6A832C505DA4}"/>
    <dgm:cxn modelId="{8DD7EC49-472B-45D5-B0FF-18D95429B5F5}" type="presOf" srcId="{1C0BEC17-D005-4E27-9F38-98EF5E068F5E}" destId="{2D3BC54D-C70E-46CE-BB88-0D06C8D95A94}" srcOrd="0" destOrd="0" presId="urn:microsoft.com/office/officeart/2009/3/layout/StepUpProcess"/>
    <dgm:cxn modelId="{267775D9-C486-44FA-8ECD-F4C6A3D6922F}" type="presOf" srcId="{B4EE1A83-9C12-45C2-B1B6-B15854FD5F53}" destId="{13B46079-77AA-4004-8D0B-993BCCABB5A3}" srcOrd="0" destOrd="0" presId="urn:microsoft.com/office/officeart/2009/3/layout/StepUpProcess"/>
    <dgm:cxn modelId="{06D251E2-4497-4C8C-8C2C-3BE1B2F60EC0}" type="presParOf" srcId="{E28FBD71-15C7-4BB8-A805-795119E180CD}" destId="{DB540BE4-884E-40F7-B9C2-846E74747178}" srcOrd="0" destOrd="0" presId="urn:microsoft.com/office/officeart/2009/3/layout/StepUpProcess"/>
    <dgm:cxn modelId="{37CBFA38-74B4-415A-9B40-D1089CEFD893}" type="presParOf" srcId="{DB540BE4-884E-40F7-B9C2-846E74747178}" destId="{98009914-9495-43D2-A3D9-9E297A537F95}" srcOrd="0" destOrd="0" presId="urn:microsoft.com/office/officeart/2009/3/layout/StepUpProcess"/>
    <dgm:cxn modelId="{65BCEE5A-F974-4BDE-AA09-ADB7E18D4A44}" type="presParOf" srcId="{DB540BE4-884E-40F7-B9C2-846E74747178}" destId="{2D3BC54D-C70E-46CE-BB88-0D06C8D95A94}" srcOrd="1" destOrd="0" presId="urn:microsoft.com/office/officeart/2009/3/layout/StepUpProcess"/>
    <dgm:cxn modelId="{9D1D10DA-B9F3-4D82-9BC9-B9F52A70D8D6}" type="presParOf" srcId="{DB540BE4-884E-40F7-B9C2-846E74747178}" destId="{B85C0D56-C8E2-4DA3-913F-B96EC94E1391}" srcOrd="2" destOrd="0" presId="urn:microsoft.com/office/officeart/2009/3/layout/StepUpProcess"/>
    <dgm:cxn modelId="{77FB84F0-8E02-4009-8EA0-C42F575BF6C0}" type="presParOf" srcId="{E28FBD71-15C7-4BB8-A805-795119E180CD}" destId="{EC1A0AAC-6752-4240-ADFF-8B3733C36C53}" srcOrd="1" destOrd="0" presId="urn:microsoft.com/office/officeart/2009/3/layout/StepUpProcess"/>
    <dgm:cxn modelId="{10D3EA48-F69E-42A7-96E1-D8027BF1F179}" type="presParOf" srcId="{EC1A0AAC-6752-4240-ADFF-8B3733C36C53}" destId="{048FD622-4799-4466-9E3C-07BDFE962F28}" srcOrd="0" destOrd="0" presId="urn:microsoft.com/office/officeart/2009/3/layout/StepUpProcess"/>
    <dgm:cxn modelId="{D96DC1BA-C7FF-4AE2-9151-76494B7DE780}" type="presParOf" srcId="{E28FBD71-15C7-4BB8-A805-795119E180CD}" destId="{BE727F70-3DBA-4EF5-8431-BC11CD8994EF}" srcOrd="2" destOrd="0" presId="urn:microsoft.com/office/officeart/2009/3/layout/StepUpProcess"/>
    <dgm:cxn modelId="{BA03FAD8-0FCA-4B36-BBB4-E56966E4177B}" type="presParOf" srcId="{BE727F70-3DBA-4EF5-8431-BC11CD8994EF}" destId="{979581D5-77C4-4F06-B7E2-595C876A95A8}" srcOrd="0" destOrd="0" presId="urn:microsoft.com/office/officeart/2009/3/layout/StepUpProcess"/>
    <dgm:cxn modelId="{6470B5BB-26DB-4DD0-B721-FF86A2EC8DB9}" type="presParOf" srcId="{BE727F70-3DBA-4EF5-8431-BC11CD8994EF}" destId="{D7AE807F-3FD6-4ACC-936B-F2ED2175001C}" srcOrd="1" destOrd="0" presId="urn:microsoft.com/office/officeart/2009/3/layout/StepUpProcess"/>
    <dgm:cxn modelId="{8D26966F-913F-4D5C-A822-F74B3596FDE6}" type="presParOf" srcId="{BE727F70-3DBA-4EF5-8431-BC11CD8994EF}" destId="{98601276-ED55-419A-AED6-702686EDCDCE}" srcOrd="2" destOrd="0" presId="urn:microsoft.com/office/officeart/2009/3/layout/StepUpProcess"/>
    <dgm:cxn modelId="{2528F2DC-17EF-46C4-BD64-BB088CF9390F}" type="presParOf" srcId="{E28FBD71-15C7-4BB8-A805-795119E180CD}" destId="{734B44DE-3CC7-4924-A94A-98EF6499D0D2}" srcOrd="3" destOrd="0" presId="urn:microsoft.com/office/officeart/2009/3/layout/StepUpProcess"/>
    <dgm:cxn modelId="{7801527D-1509-4029-BFFC-968E647A10B6}" type="presParOf" srcId="{734B44DE-3CC7-4924-A94A-98EF6499D0D2}" destId="{89A4C7CE-3A90-4F08-BD15-8894668FA627}" srcOrd="0" destOrd="0" presId="urn:microsoft.com/office/officeart/2009/3/layout/StepUpProcess"/>
    <dgm:cxn modelId="{0967C148-8BC5-41D5-836B-A56973D228F7}" type="presParOf" srcId="{E28FBD71-15C7-4BB8-A805-795119E180CD}" destId="{59D0E170-8A68-4C9B-95A4-E273EE57D72D}" srcOrd="4" destOrd="0" presId="urn:microsoft.com/office/officeart/2009/3/layout/StepUpProcess"/>
    <dgm:cxn modelId="{C9A87F2D-8D56-4E30-9315-40B0478E0268}" type="presParOf" srcId="{59D0E170-8A68-4C9B-95A4-E273EE57D72D}" destId="{36FE7276-2C77-41D0-9A4D-AFF338F5B656}" srcOrd="0" destOrd="0" presId="urn:microsoft.com/office/officeart/2009/3/layout/StepUpProcess"/>
    <dgm:cxn modelId="{FB805ED8-CA65-44D8-920B-5B62413EF21D}" type="presParOf" srcId="{59D0E170-8A68-4C9B-95A4-E273EE57D72D}" destId="{757D9437-1E81-41B0-A23B-642972AB2FBA}" srcOrd="1" destOrd="0" presId="urn:microsoft.com/office/officeart/2009/3/layout/StepUpProcess"/>
    <dgm:cxn modelId="{FE75A054-0670-4726-9E02-1887369EAB72}" type="presParOf" srcId="{59D0E170-8A68-4C9B-95A4-E273EE57D72D}" destId="{181A710D-76BA-4253-96DC-5F15AC806A98}" srcOrd="2" destOrd="0" presId="urn:microsoft.com/office/officeart/2009/3/layout/StepUpProcess"/>
    <dgm:cxn modelId="{8CA3D44B-3A20-4027-A2CA-7CC02D2F7E18}" type="presParOf" srcId="{E28FBD71-15C7-4BB8-A805-795119E180CD}" destId="{B1289C19-D96D-4D3D-8F15-275E727D61A2}" srcOrd="5" destOrd="0" presId="urn:microsoft.com/office/officeart/2009/3/layout/StepUpProcess"/>
    <dgm:cxn modelId="{D0CBB927-CEBB-4694-BE31-D9882BD9338E}" type="presParOf" srcId="{B1289C19-D96D-4D3D-8F15-275E727D61A2}" destId="{218D184E-0A4A-4A7B-B5BB-6F4F41213AE5}" srcOrd="0" destOrd="0" presId="urn:microsoft.com/office/officeart/2009/3/layout/StepUpProcess"/>
    <dgm:cxn modelId="{38D19CCE-0785-4E2C-AC66-9D688D270C0B}" type="presParOf" srcId="{E28FBD71-15C7-4BB8-A805-795119E180CD}" destId="{1E2A5F11-7B3A-46A5-BA17-2BC0DB74E0B1}" srcOrd="6" destOrd="0" presId="urn:microsoft.com/office/officeart/2009/3/layout/StepUpProcess"/>
    <dgm:cxn modelId="{2260E80F-DF22-413B-8954-3AD970F2605D}" type="presParOf" srcId="{1E2A5F11-7B3A-46A5-BA17-2BC0DB74E0B1}" destId="{AAD66D7C-1948-4571-B15D-4EBF171FD0DD}" srcOrd="0" destOrd="0" presId="urn:microsoft.com/office/officeart/2009/3/layout/StepUpProcess"/>
    <dgm:cxn modelId="{64096FCE-2715-49DD-96E1-9219EB7EEAC0}" type="presParOf" srcId="{1E2A5F11-7B3A-46A5-BA17-2BC0DB74E0B1}" destId="{13B46079-77AA-4004-8D0B-993BCCABB5A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FE3E3F-08F9-4138-B626-94EB50D5FC80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EDF13EA-954B-4121-82F6-A370987AE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74668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1C4FA8-59B8-4C19-99D8-FA45085D02B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6"/>
            <a:ext cx="560832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B8390C5-F6F5-4145-9B33-88D291C57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50148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8390C5-F6F5-4145-9B33-88D291C5799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05754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sr-Latn-RS" sz="1200" b="0" dirty="0">
              <a:solidFill>
                <a:srgbClr val="9A0A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8390C5-F6F5-4145-9B33-88D291C5799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2108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8390C5-F6F5-4145-9B33-88D291C5799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267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B08EF-B985-472D-BA92-2AE22BB7357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925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710912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fld id="{F66BAFC1-3B61-4A4D-8167-F2F885528DAA}" type="slidenum">
              <a:rPr lang="en-US" altLang="en-US" smtClean="0">
                <a:latin typeface="Calibri" pitchFamily="34" charset="0"/>
              </a:rPr>
              <a:pPr/>
              <a:t>22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31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20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6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084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764F1E-9F60-466F-8A47-2FE0D475DB0A}" type="datetime1">
              <a:rPr lang="en-US" altLang="en-US" smtClean="0"/>
              <a:pPr>
                <a:defRPr/>
              </a:pPr>
              <a:t>8/29/2019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www.zuov.gov.rs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D23C57-C4C5-4619-B499-10F8D4BB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509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3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9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59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88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91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12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05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E566496-B2FC-4F4A-98A0-E1809E8B5BF8}" type="datetimeFigureOut">
              <a:rPr lang="sr-Latn-R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29.8.2019</a:t>
            </a:fld>
            <a:endParaRPr lang="sr-Latn-R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sr-Latn-R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9C95EAA-E173-442B-A7D8-F809F46D221E}" type="slidenum">
              <a:rPr lang="sr-Latn-R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r-Latn-R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0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382913"/>
            <a:ext cx="5829300" cy="2046089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447802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ПРОГРАМИ НАСТАВЕ И УЧЕЊА  </a:t>
            </a:r>
            <a:endParaRPr lang="en-US" sz="3200" b="1" kern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8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ОПШТЕ </a:t>
            </a:r>
            <a:r>
              <a:rPr lang="sr-Cyrl-RS" sz="28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КАРАКТЕРИСТИКЕ </a:t>
            </a:r>
            <a:r>
              <a:rPr lang="en-US" sz="28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150" y="3505200"/>
            <a:ext cx="2171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50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КОМПЕТЕНЦИЈЕ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подразумева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скуп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повезаних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знања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вештина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ставова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једној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омогућавају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датом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контексту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одређеној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ситуацији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предузме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одговарајућу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обави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ваљано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успешно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ефикасно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304108" y="3571876"/>
          <a:ext cx="3321867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5272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pPr marL="109728" marR="0" indent="0" algn="ctr">
              <a:lnSpc>
                <a:spcPct val="115000"/>
              </a:lnSpc>
              <a:buNone/>
              <a:defRPr/>
            </a:pPr>
            <a:r>
              <a:rPr lang="sr-Cyrl-R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 ИСХОДА, КОМПЕТЕНЦИЈА И СТАНДАРДА</a:t>
            </a:r>
          </a:p>
          <a:p>
            <a:pPr marL="109728" marR="0" indent="0" algn="ctr">
              <a:lnSpc>
                <a:spcPct val="115000"/>
              </a:lnSpc>
              <a:buNone/>
              <a:defRPr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Исходи: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очекивани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резултати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учења</a:t>
            </a:r>
          </a:p>
          <a:p>
            <a:pPr marL="109728" indent="0"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Компетенције: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наученог</a:t>
            </a:r>
          </a:p>
          <a:p>
            <a:pPr marL="109728" indent="0"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Стандарди: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мера остварености исхода,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развијености компетенција </a:t>
            </a:r>
            <a:endParaRPr lang="sr-Cyrl-RS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81200"/>
            <a:ext cx="2133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583936"/>
            <a:ext cx="73152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indent="0">
              <a:lnSpc>
                <a:spcPct val="115000"/>
              </a:lnSpc>
              <a:buNone/>
              <a:defRPr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lnSpc>
                <a:spcPct val="115000"/>
              </a:lnSpc>
              <a:buNone/>
              <a:defRPr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lnSpc>
                <a:spcPct val="115000"/>
              </a:lnSpc>
              <a:buNone/>
              <a:defRPr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lnSpc>
                <a:spcPct val="115000"/>
              </a:lnSpc>
              <a:buNone/>
              <a:defRPr/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RS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омпетенције </a:t>
            </a:r>
            <a:r>
              <a:rPr lang="sr-Cyrl-R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омогућавају појединцу да активно и ефикасно делује у новим, непознатим ситуацијама односно да решава проблеме. </a:t>
            </a:r>
          </a:p>
        </p:txBody>
      </p:sp>
    </p:spTree>
    <p:extLst>
      <p:ext uri="{BB962C8B-B14F-4D97-AF65-F5344CB8AC3E}">
        <p14:creationId xmlns:p14="http://schemas.microsoft.com/office/powerpoint/2010/main" xmlns="" val="25139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8842074"/>
              </p:ext>
            </p:extLst>
          </p:nvPr>
        </p:nvGraphicFramePr>
        <p:xfrm>
          <a:off x="228600" y="1219200"/>
          <a:ext cx="7963403" cy="467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65061" y="529945"/>
            <a:ext cx="8695508" cy="2057400"/>
            <a:chOff x="295835" y="2743200"/>
            <a:chExt cx="8695508" cy="2057400"/>
          </a:xfrm>
        </p:grpSpPr>
        <p:sp>
          <p:nvSpPr>
            <p:cNvPr id="12" name="TextBox 11"/>
            <p:cNvSpPr txBox="1"/>
            <p:nvPr/>
          </p:nvSpPr>
          <p:spPr>
            <a:xfrm rot="20759137">
              <a:off x="295835" y="3768869"/>
              <a:ext cx="869550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К  О  М  П  Е  Т  Е  Н  Ц  И  Ј  Е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304800" y="2743200"/>
              <a:ext cx="8467898" cy="2057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/>
          <p:cNvCxnSpPr/>
          <p:nvPr/>
        </p:nvCxnSpPr>
        <p:spPr>
          <a:xfrm flipV="1">
            <a:off x="399332" y="4448175"/>
            <a:ext cx="777918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179467" y="1930809"/>
            <a:ext cx="544857" cy="2517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algn="ctr"/>
            <a:r>
              <a:rPr lang="sr-Cyrl-R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43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КОМПЕТЕНЦИЈЕ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Кључне компетенције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целоживотно учење (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основама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образовања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васпитања</a:t>
            </a:r>
            <a:r>
              <a:rPr lang="sr-Cyrl-R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члан 11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Опште међупредметне компетенције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основама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образовања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васпитања</a:t>
            </a:r>
            <a:r>
              <a:rPr lang="sr-Cyrl-R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члан 12)</a:t>
            </a:r>
          </a:p>
          <a:p>
            <a:pPr marL="0" indent="0">
              <a:buNone/>
            </a:pPr>
            <a:endParaRPr lang="sr-Cyrl-R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Предметне компетенције </a:t>
            </a:r>
            <a:r>
              <a:rPr lang="sr-Cyrl-R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основама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образовања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васпитања</a:t>
            </a:r>
            <a:r>
              <a:rPr lang="sr-Cyrl-R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члан 60)</a:t>
            </a:r>
          </a:p>
          <a:p>
            <a:pPr marL="0" indent="0">
              <a:buNone/>
            </a:pPr>
            <a:endParaRPr lang="sr-Cyrl-R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6891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КЉУЧНЕ КОМПЕТЕНЦИЈЕ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620000" cy="3459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Представљају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преносиве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мултифункционалне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пакете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знања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вештина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ставова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потребне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свим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особама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остварење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развој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социјалну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инклузију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запошљавањ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1315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КЉУЧНЕ КОМПЕТЕНЦИЈЕ 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матерњем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језику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страном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језику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Математичка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компетенције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науци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технологији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Дигитална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Учити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Учење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Друштвене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грађанске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компетенције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Осећај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иницијативу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предузетништво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Културна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свест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изражавање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724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ОПШТЕ МЕЂУПРЕДМЕТНЕ КОМПЕТЕНЦИЈЕ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391400" cy="3459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z-Cyrl-U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омпетенције које се у школи развијају кроз наставу свих предмета, применљиве су у различитим ситуацијама и контекстима при решавању различитих проблема и задатака.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75959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ОПШТЕ МЕЂУПРЕДМЕТНЕ КОМПЕТЕНЦИЈЕ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целоживотно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учење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подацима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информацијама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Дигитална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Решавање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Сарадња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Одговорно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учешће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демократском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друштву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Одговоран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однос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здрављу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Одговоран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однос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околини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Естетичка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Предузимљивост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предузетничка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025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348880"/>
            <a:ext cx="8153400" cy="3886200"/>
          </a:xfrm>
        </p:spPr>
        <p:txBody>
          <a:bodyPr>
            <a:normAutofit/>
          </a:bodyPr>
          <a:lstStyle/>
          <a:p>
            <a:r>
              <a:rPr lang="sr-Cyrl-RS" sz="21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Програм наставе и учења је такав да представља основу и олакшицу за остваривање међупредметних компетенција.</a:t>
            </a:r>
          </a:p>
          <a:p>
            <a:pPr marL="0" indent="0" algn="just">
              <a:buNone/>
            </a:pPr>
            <a:endParaRPr lang="sr-Cyrl-RS" sz="21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sr-Cyrl-RS" sz="21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Исходи и садржаји сваког од наставних предмета доприносе развијању свих међупредметних компетенција у:</a:t>
            </a:r>
          </a:p>
          <a:p>
            <a:pPr marL="0" indent="0">
              <a:buNone/>
            </a:pPr>
            <a:r>
              <a:rPr lang="sr-Cyrl-RS" sz="21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- различитој мери </a:t>
            </a:r>
            <a:r>
              <a:rPr lang="en-US" sz="21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1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</a:t>
            </a:r>
          </a:p>
          <a:p>
            <a:pPr marL="0" indent="0">
              <a:buNone/>
            </a:pPr>
            <a:r>
              <a:rPr lang="sr-Cyrl-RS" sz="21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- различитом степену директности.</a:t>
            </a:r>
            <a:endParaRPr lang="en-US" sz="21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89856"/>
            <a:ext cx="6858000" cy="114300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>
                <a:solidFill>
                  <a:srgbClr val="002060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УЛОГА ПРОГРАМА НАСТАВЕ И УЧЕЊА У РАЗВИЈАЊУ  МЕЂУПРЕДМЕТНИХ КОМПЕТЕНЦИЈА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C2D1-64FF-4731-95A9-C39B232F7431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344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ВЕЖБА</a:t>
            </a:r>
            <a:r>
              <a:rPr lang="sr-Cyrl-R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(фронтално)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dirty="0">
              <a:solidFill>
                <a:srgbClr val="92D05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Која међупредметна компетенција не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би могла </a:t>
            </a:r>
            <a:r>
              <a:rPr lang="sr-Cyrl-RS" dirty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да се развија кроз ваш предмет?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14400"/>
            <a:ext cx="20542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311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4953000" cy="685800"/>
          </a:xfrm>
        </p:spPr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ПОЛОЖАЈ УЧЕНИКА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96730"/>
            <a:ext cx="6477000" cy="437547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sr-Cyrl-R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 У ЦЕНТРУ: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његове развојне и образовне потребе, интереси и интересовања, то јест његов интелектуални, физички, емотивни, социјални, морални и естетски 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развој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sr-Latn-RS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његове будуће потребе, као што су: како сачувати здравље, како пронаћи одговарајући посао, како започети сопствени посао, како активно учествовати у друштвеном животу, како сачувати животну средину за себе и будуће генерације, и 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слично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077" r="19231"/>
          <a:stretch/>
        </p:blipFill>
        <p:spPr bwMode="auto">
          <a:xfrm>
            <a:off x="338503" y="4581525"/>
            <a:ext cx="217609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Сродна сли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1559045" cy="18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95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800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sr-Cyrl-R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800" dirty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Једна од ЗОСОВ-ом дефинисаних међупредметних компетенција је </a:t>
            </a:r>
            <a:r>
              <a:rPr lang="sr-Cyrl-RS" sz="2800" i="1" dirty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Решавање </a:t>
            </a:r>
            <a:r>
              <a:rPr lang="sr-Cyrl-RS" sz="2800" i="1" dirty="0" smtClean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проблема</a:t>
            </a:r>
            <a:r>
              <a:rPr lang="sr-Cyrl-RS" sz="2800" dirty="0" smtClean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.  </a:t>
            </a:r>
            <a:endParaRPr lang="sr-Latn-RS" sz="2800" dirty="0">
              <a:solidFill>
                <a:schemeClr val="tx2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457200" indent="-457200"/>
            <a:endParaRPr lang="sr-Cyrl-RS" sz="2800" dirty="0">
              <a:solidFill>
                <a:schemeClr val="tx2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800" dirty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Одаберите један исход из прогр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a</a:t>
            </a:r>
            <a:r>
              <a:rPr lang="sr-Cyrl-RS" sz="2800" dirty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ма  наставе и учења предмета који се односи на наведену </a:t>
            </a:r>
            <a:r>
              <a:rPr lang="sr-Cyrl-RS" sz="2800" dirty="0" smtClean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компетенцију.</a:t>
            </a:r>
            <a:endParaRPr lang="sr-Latn-RS" sz="2800" dirty="0">
              <a:solidFill>
                <a:schemeClr val="tx2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457200" indent="-457200"/>
            <a:endParaRPr lang="sr-Cyrl-RS" sz="2800" dirty="0">
              <a:solidFill>
                <a:schemeClr val="tx2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800" dirty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Наведите најмање две активности наставника и две активности ученика које доприносе остваривању изабраног исхода и развијају дату међупредметну </a:t>
            </a:r>
            <a:r>
              <a:rPr lang="sr-Cyrl-RS" sz="2800" dirty="0" smtClean="0">
                <a:solidFill>
                  <a:schemeClr val="tx2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компетенцију.</a:t>
            </a:r>
            <a:endParaRPr lang="sr-Latn-RS" sz="2800" dirty="0">
              <a:solidFill>
                <a:schemeClr val="tx2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457200" indent="-457200" algn="just"/>
            <a:endParaRPr lang="sr-Cyrl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sr-Cyrl-RS" dirty="0"/>
              <a:t> </a:t>
            </a:r>
            <a:endParaRPr lang="sr-Latn-RS" dirty="0"/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048500" cy="9430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sr-Cyrl-R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ВЕЖБА 2 (фронтално)</a:t>
            </a:r>
            <a:endParaRPr lang="sr-Latn-R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C2D1-64FF-4731-95A9-C39B232F7431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62025"/>
            <a:ext cx="20478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5353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8423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ПРЕДМЕТНЕ КОМПЕТЕНЦИЈЕ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ПРЕДМЕТНЕ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компетенције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развијене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осам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наставних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предмета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општем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средњем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васпитању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ученици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полагати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матури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стручна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уметничка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матура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sr-Cyrl-R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ПРЕДМЕТНЕ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компетенције</a:t>
            </a:r>
            <a:r>
              <a:rPr lang="sr-Cyrl-R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Општа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Специфичне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предметне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компетенције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130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9031611"/>
              </p:ext>
            </p:extLst>
          </p:nvPr>
        </p:nvGraphicFramePr>
        <p:xfrm>
          <a:off x="0" y="37531"/>
          <a:ext cx="9145137" cy="703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5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67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ПРОГРАМА СВИХ ПРЕДМЕТА</a:t>
                      </a:r>
                      <a:endParaRPr lang="en-US" sz="30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62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r-Cyrl-RS" sz="18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ПРОГРАМИ ОРИЈЕНТИСАНИ НА ИСХОДЕ И ПРОЦЕС УЧЕЊА </a:t>
                      </a:r>
                      <a:endParaRPr lang="sr-Latn-RS" sz="14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Courier New" pitchFamily="49" charset="0"/>
                        <a:buChar char="o"/>
                      </a:pPr>
                      <a:r>
                        <a:rPr lang="sr-Cyrl-RS" sz="200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опште карактеристике</a:t>
                      </a:r>
                      <a:r>
                        <a:rPr lang="sr-Cyrl-RS" sz="200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програма </a:t>
                      </a:r>
                    </a:p>
                    <a:p>
                      <a:pPr marL="285750" indent="-285750" algn="l">
                        <a:buFont typeface="Courier New" pitchFamily="49" charset="0"/>
                        <a:buChar char="o"/>
                      </a:pPr>
                      <a:r>
                        <a:rPr lang="sr-Cyrl-RS" sz="20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препоруке за планирање </a:t>
                      </a:r>
                    </a:p>
                    <a:p>
                      <a:pPr marL="285750" indent="-285750" algn="l">
                        <a:buFont typeface="Courier New" pitchFamily="49" charset="0"/>
                        <a:buChar char="o"/>
                      </a:pPr>
                      <a:r>
                        <a:rPr lang="sr-Cyrl-RS" sz="20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препоруке за праћење и вредновање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027">
                <a:tc>
                  <a:txBody>
                    <a:bodyPr/>
                    <a:lstStyle/>
                    <a:p>
                      <a:r>
                        <a:rPr lang="sr-Cyrl-RS" sz="2000" b="1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Циљ учења предмета  </a:t>
                      </a:r>
                      <a:r>
                        <a:rPr lang="sr-Cyrl-RS" sz="2000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 дефинисан је за циклус/ниво образовања</a:t>
                      </a:r>
                      <a:r>
                        <a:rPr lang="sr-Cyrl-RS" sz="2000" i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i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4308">
                <a:tc>
                  <a:txBody>
                    <a:bodyPr/>
                    <a:lstStyle/>
                    <a:p>
                      <a:r>
                        <a:rPr lang="sr-Cyrl-RS" sz="2000" b="1" i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Исходи</a:t>
                      </a:r>
                      <a:r>
                        <a:rPr lang="sr-Cyrl-RS" sz="2000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2000" b="1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учења</a:t>
                      </a:r>
                      <a:r>
                        <a:rPr lang="sr-Cyrl-RS" sz="2000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дефинисани су за крај разреда. </a:t>
                      </a:r>
                      <a:endParaRPr lang="en-US" sz="2000" i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168">
                <a:tc>
                  <a:txBody>
                    <a:bodyPr/>
                    <a:lstStyle/>
                    <a:p>
                      <a:r>
                        <a:rPr lang="sr-Cyrl-RS" sz="2000" b="1" i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Садржаји</a:t>
                      </a:r>
                      <a:r>
                        <a:rPr lang="sr-Cyrl-RS" sz="2000" b="1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учења  </a:t>
                      </a:r>
                      <a:r>
                        <a:rPr lang="sr-Cyrl-RS" sz="2000" i="0" baseline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 дати су као обавезни и/или препоручени.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9669">
                <a:tc>
                  <a:txBody>
                    <a:bodyPr/>
                    <a:lstStyle/>
                    <a:p>
                      <a:endParaRPr kumimoji="0" lang="sr-Cyrl-RS" sz="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18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sr-Cyrl-RS" sz="2000" b="1" kern="12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Кључне</a:t>
                      </a:r>
                      <a:r>
                        <a:rPr kumimoji="0" lang="sr-Cyrl-RS" sz="2000" b="1" kern="1200" baseline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речи </a:t>
                      </a:r>
                      <a:r>
                        <a:rPr kumimoji="0" lang="sr-Cyrl-RS" sz="2000" b="0" kern="1200" baseline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садржаја програма</a:t>
                      </a:r>
                      <a:endParaRPr kumimoji="0" lang="sr-Cyrl-RS" sz="2000" b="0" kern="120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sr-Cyrl-RS" sz="20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RS" sz="2000" b="1" kern="12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kumimoji="0" lang="en-US" sz="2000" b="1" kern="1200" dirty="0" err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путство</a:t>
                      </a:r>
                      <a:r>
                        <a:rPr kumimoji="0" lang="en-US" sz="2000" b="1" kern="12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dirty="0" err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</a:t>
                      </a:r>
                      <a:r>
                        <a:rPr kumimoji="0" lang="en-US" sz="2000" b="0" kern="12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dirty="0" err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дидактичко-методичко</a:t>
                      </a: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остваривање</a:t>
                      </a: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dirty="0" err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програма</a:t>
                      </a:r>
                      <a:endParaRPr kumimoji="0" lang="sr-Cyrl-RS" sz="2000" b="0" kern="120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1827431"/>
              </p:ext>
            </p:extLst>
          </p:nvPr>
        </p:nvGraphicFramePr>
        <p:xfrm>
          <a:off x="1066800" y="4114799"/>
          <a:ext cx="6553200" cy="176341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6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0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2569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ИСХОДИ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крају разреда ученик ће бити у стању да: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ОБЛАСТ/ТЕМА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САДРЖАЈИ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2162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25146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971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3429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886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9522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програма свих предмета је иста, што обезбеђује већу прегледност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ради лакшег уочавања веза </a:t>
            </a:r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међу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предметима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циљу </a:t>
            </a:r>
            <a:r>
              <a:rPr lang="sr-Cyrl-R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бољег међупредметног повезивања</a:t>
            </a: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Фокус је на:</a:t>
            </a:r>
          </a:p>
          <a:p>
            <a:pPr lvl="1"/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исходима, а не на садржајима</a:t>
            </a:r>
          </a:p>
          <a:p>
            <a:pPr lvl="1"/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активностима ученика/наставника, а не на реализацији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садржаја</a:t>
            </a: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Садржаји обавезни и/или препоручени</a:t>
            </a:r>
          </a:p>
          <a:p>
            <a:pPr lvl="1"/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садржај је средство преко кога се достижу исходи.</a:t>
            </a:r>
          </a:p>
          <a:p>
            <a:pPr lvl="1"/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Веза исхода, стандарда и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</a:t>
            </a: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Пројектна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настава</a:t>
            </a: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5900" y="381000"/>
            <a:ext cx="6172200" cy="990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КЉУЧНЕ НОВИНЕ ПРОГРАМА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321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685800"/>
            <a:ext cx="6172200" cy="731838"/>
          </a:xfrm>
        </p:spPr>
        <p:txBody>
          <a:bodyPr/>
          <a:lstStyle/>
          <a:p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ЗАШТО СУ ИСХОДИ ВАЖНИ?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Исходи </a:t>
            </a:r>
            <a:r>
              <a:rPr lang="sr-Cyrl-R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наставнику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омогућавају да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R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4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прецизно формулише активности ученика током процеса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прецизно формулише своје активности током процеса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подучавања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ефикасно прати процес учења 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подучавања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објективније вреднује постигнућа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400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помери усмереност са реализације садржаја на промишљање сопствене </a:t>
            </a:r>
            <a:r>
              <a:rPr lang="sr-Cyrl-RS" sz="2400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праксе</a:t>
            </a:r>
            <a:endParaRPr lang="en-US" sz="2400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ru-RU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дају јасну слику шта се од њега очекује и омогућавају му да прати сопствени напредак у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учењу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552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Cyrl-ME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ВЕЖБА 3  (фронтално)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ME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Наведите неколико  главних новина у програмима наставе и </a:t>
            </a:r>
            <a:r>
              <a:rPr lang="sr-Cyrl-M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учења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143000"/>
            <a:ext cx="20478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072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НОВИНЕ У ПРОГРАМИМА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 је у центру процеса наставе и </a:t>
            </a:r>
            <a:r>
              <a:rPr lang="sr-Cyrl-R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учења</a:t>
            </a:r>
            <a:endParaRPr lang="sr-Cyrl-RS" sz="3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циљ је развијање функционалних </a:t>
            </a:r>
            <a:r>
              <a:rPr lang="sr-Cyrl-R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знања</a:t>
            </a:r>
            <a:endParaRPr lang="sr-Cyrl-RS" sz="3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програми су оријентисани ка остваривању исхода уз истовремену бригу о процесу учења кроз који пролази ученик на путу остваривања </a:t>
            </a:r>
            <a:r>
              <a:rPr lang="sr-Cyrl-R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исхода</a:t>
            </a:r>
            <a:endParaRPr lang="sr-Cyrl-RS" sz="3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програми су оријентисани ка развијању међупредметних и кључних </a:t>
            </a:r>
            <a:r>
              <a:rPr lang="sr-Cyrl-R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компетенција </a:t>
            </a:r>
            <a:endParaRPr lang="sr-Cyrl-RS" sz="3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фокус је на активности ученика и наставника, а не на реализацији </a:t>
            </a:r>
            <a:r>
              <a:rPr lang="sr-Cyrl-R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садржаја</a:t>
            </a:r>
            <a:endParaRPr lang="sr-Cyrl-RS" sz="3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преко дефинисаних исхода јасна су очекивања, како од ученика, тако и од </a:t>
            </a:r>
            <a:r>
              <a:rPr lang="sr-Cyrl-R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наставника</a:t>
            </a:r>
            <a:endParaRPr lang="sr-Cyrl-RS" sz="3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програми су исте структуре што обезбеђује лакше уочавање веза међу предметима...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74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533400"/>
          </a:xfrm>
          <a:noFill/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sr-Cyrl-C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ПРИСТУП 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УЧЕЊУ И ПОДУЧАВАЊУ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1054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Стварање подстицајног окружења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 сваки ученик оствари своје потенцијале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то кроз: 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sr-Cyrl-RS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азноврсне методе –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истраживачке, пројектне, партиципативне,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кооперативне;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ослањање на снаге ученика,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развој самопоштовања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компетентности;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успостављање веза између животног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искуства ученика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учења и примене наученог у свакодневном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животу; 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уважавање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индивидуалних карактеристика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ученика;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неговање и подстицање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критичког мишљења, креативности и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иницијативе;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постављање очекивања у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зони наредног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развоја;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формирање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система вредности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као темеља позитивних односа са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другима.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6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0" y="9527"/>
            <a:ext cx="6515100" cy="8286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 МОДЕЛИ РАЗВИЈАЊА ПРОГРАМА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ПРОГРАМИ У КОНТЕКСТУ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 које наставници развијају у контексту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којем раде (отворени програми који дају само оквир и смернице)</a:t>
            </a: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ПРОГРАМИ ОРИЈЕНТИСАНИ НА НАСТАВНИЧКУ ПРАКСУ </a:t>
            </a:r>
            <a:r>
              <a:rPr lang="sr-Cyrl-R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sr-Cyrl-R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важан је и наставник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 процењује и промишља своју праксу (р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ефлексивни практичар)</a:t>
            </a: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ПРОГРАМИ ОРИЈЕНТИСАНИ НА ПРОЦЕС УЧЕЊА </a:t>
            </a:r>
            <a:r>
              <a:rPr lang="sr-Cyrl-R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sr-Cyrl-R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важан је и процес учења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кроз који пролазе ученици, а не само резултат. Хајде да видимо како деца уче и како се развија функционално знање насупрот учењу напамет за што бољи резултат на тестовима.</a:t>
            </a: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endParaRPr lang="sr-Cyrl-R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ПРОГРАМИ ОРИЈЕНТИСАНИ НА ИСХОДЕ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важан је резултат који постиже ученик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не обрада садржаја. Одједном су се ученици и наставници потпуно окренули резултатима учења, јер је преко њих почео да се мери и квалитет рада наставника.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Char char=""/>
              <a:tabLst>
                <a:tab pos="457200" algn="l"/>
              </a:tabLst>
              <a:defRPr/>
            </a:pPr>
            <a:endParaRPr lang="sr-Cyrl-RS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  <a:tabLst>
                <a:tab pos="457200" algn="l"/>
              </a:tabLst>
              <a:defRPr/>
            </a:pPr>
            <a:r>
              <a:rPr lang="sr-Cyrl-R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ПРОГРАМИ ОРИЈЕНТИСАНИ НА САДРЖАЈЕ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наставник испоручује задате </a:t>
            </a:r>
            <a:r>
              <a:rPr lang="sr-Cyrl-R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садржаје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ученици их усвајају.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10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266" y="762000"/>
            <a:ext cx="91440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Cyrl-RS" sz="2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СТАЊЕ У СИСТЕМУ ОБРАЗОВАЊА И ВАСПИТАЊА</a:t>
            </a:r>
            <a:r>
              <a:rPr lang="sr-Cyrl-RS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130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3126" y="1295400"/>
            <a:ext cx="4657748" cy="4352921"/>
          </a:xfrm>
        </p:spPr>
      </p:pic>
      <p:pic>
        <p:nvPicPr>
          <p:cNvPr id="4813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8331" y="2849944"/>
            <a:ext cx="3250069" cy="206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4" name="TextBox 5"/>
          <p:cNvSpPr txBox="1">
            <a:spLocks noChangeArrowheads="1"/>
          </p:cNvSpPr>
          <p:nvPr/>
        </p:nvSpPr>
        <p:spPr bwMode="auto">
          <a:xfrm>
            <a:off x="3048000" y="2387980"/>
            <a:ext cx="3221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sr-Latn-R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sr-Cyrl-RS" altLang="sr-Latn-R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</a:p>
        </p:txBody>
      </p:sp>
      <p:sp>
        <p:nvSpPr>
          <p:cNvPr id="48136" name="TextBox 5"/>
          <p:cNvSpPr txBox="1">
            <a:spLocks noChangeArrowheads="1"/>
          </p:cNvSpPr>
          <p:nvPr/>
        </p:nvSpPr>
        <p:spPr bwMode="auto">
          <a:xfrm>
            <a:off x="6018213" y="1524000"/>
            <a:ext cx="331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CS" altLang="sr-Latn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sr-Latn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СРЕДЊА ШКОЛА</a:t>
            </a:r>
          </a:p>
        </p:txBody>
      </p:sp>
      <p:sp>
        <p:nvSpPr>
          <p:cNvPr id="48138" name="TextBox 5"/>
          <p:cNvSpPr txBox="1">
            <a:spLocks noChangeArrowheads="1"/>
          </p:cNvSpPr>
          <p:nvPr/>
        </p:nvSpPr>
        <p:spPr bwMode="auto">
          <a:xfrm>
            <a:off x="0" y="4514671"/>
            <a:ext cx="274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sr-Latn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ПРЕДШКОЛСКО </a:t>
            </a:r>
          </a:p>
          <a:p>
            <a:pPr eaLnBrk="1" hangingPunct="1"/>
            <a:r>
              <a:rPr lang="en-US" altLang="sr-Latn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ВАСП</a:t>
            </a:r>
            <a:r>
              <a:rPr lang="sr-Cyrl-CS" altLang="sr-Latn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ИТАЊЕ</a:t>
            </a:r>
            <a:r>
              <a:rPr lang="en-US" altLang="sr-Latn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ОБРАЗОВАЊЕ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12023"/>
            <a:ext cx="274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ПРОГРАМИ У КОНТЕКСТУ </a:t>
            </a:r>
            <a:endParaRPr lang="en-US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5725180"/>
            <a:ext cx="26938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ПРОГРАМИ ОРИЈЕНТИСАНИ </a:t>
            </a:r>
          </a:p>
          <a:p>
            <a:pPr algn="ctr"/>
            <a:r>
              <a:rPr lang="sr-Cyrl-R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САДРЖАЈЕ </a:t>
            </a:r>
            <a:endParaRPr lang="en-US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1981200"/>
            <a:ext cx="20497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ПРОГРАМИ </a:t>
            </a:r>
          </a:p>
          <a:p>
            <a:pPr algn="ctr"/>
            <a:r>
              <a:rPr lang="sr-Cyrl-R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ОРИЈЕНТИСАНИ</a:t>
            </a:r>
          </a:p>
          <a:p>
            <a:pPr algn="ctr"/>
            <a:r>
              <a:rPr lang="sr-Cyrl-R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САДРЖАЈЕ/</a:t>
            </a:r>
          </a:p>
          <a:p>
            <a:pPr algn="ctr"/>
            <a:r>
              <a:rPr lang="sr-Cyrl-R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ИСХОДЕ</a:t>
            </a:r>
            <a:endParaRPr lang="en-US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8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sr-Cyrl-RS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ПРЕЛАЗАК ИЗ ПРЕДШКОЛСКОГ У ШКОЛСКИ СИСТЕМ</a:t>
            </a:r>
            <a:endParaRPr lang="en-US" sz="2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4" descr="Резултат слика за ucio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200400" cy="198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762000" y="4087812"/>
            <a:ext cx="32564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Учење у игровним активностима; учење у односу и међусобној интеракцији са околином, вршњацима, васпитачицама...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Гледање очи у очи – важан је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однос.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Box 3"/>
          <p:cNvSpPr txBox="1">
            <a:spLocks noChangeArrowheads="1"/>
          </p:cNvSpPr>
          <p:nvPr/>
        </p:nvSpPr>
        <p:spPr bwMode="auto">
          <a:xfrm>
            <a:off x="4939145" y="4191000"/>
            <a:ext cx="3505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Фокус на  садржај који се учи и појединца који учи у индивидуалним интелектуалним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процесима.</a:t>
            </a: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endParaRPr lang="sr-Cyrl-R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sr-Cyrl-R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Гледање у леђа – важан је 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садржај.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94421"/>
            <a:ext cx="2895600" cy="19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08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vi-V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ОБРАЗОВАЊА И ВАСПИТАЊА</a:t>
            </a:r>
            <a:r>
              <a:rPr lang="sr-Cyrl-R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СТРАТЕГИЈИ РАЗВОЈА ОБРАЗОВАЊА ДО 2020.</a:t>
            </a:r>
            <a:endParaRPr lang="sr-Latn-R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4825" y="1828800"/>
            <a:ext cx="8229600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Функција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основног образовања и васпитања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јесте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базично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описмени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ученике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из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свих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области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значајних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живот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савременом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свету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развија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функционална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знања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умења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мотивацију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учење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ставове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вредности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неопходне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формирање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националног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културног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идентитета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те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базичне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културне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потребе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навике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што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оспособљава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даље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школовање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целоживотно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учење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активан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и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конструктиван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живот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у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савременом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друштву</a:t>
            </a:r>
            <a:r>
              <a:rPr lang="x-none" sz="20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825" y="4419599"/>
            <a:ext cx="824865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Функција општег средњег образовања и васпитања јесте да квалитетно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припреми ученике за наставак школовања...</a:t>
            </a:r>
          </a:p>
        </p:txBody>
      </p:sp>
    </p:spTree>
    <p:extLst>
      <p:ext uri="{BB962C8B-B14F-4D97-AF65-F5344CB8AC3E}">
        <p14:creationId xmlns:p14="http://schemas.microsoft.com/office/powerpoint/2010/main" xmlns="" val="20016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62000"/>
          </a:xfrm>
          <a:ln>
            <a:headEnd/>
            <a:tailEnd/>
          </a:ln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sr-Cyrl-RS" altLang="sr-Latn-R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УЧЕЊЕ ЗА </a:t>
            </a:r>
          </a:p>
          <a:p>
            <a:pPr algn="ctr" eaLnBrk="1" hangingPunct="1"/>
            <a:r>
              <a:rPr lang="sr-Cyrl-RS" altLang="sr-Latn-R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ШКОЛУ/ОЦЕНУ</a:t>
            </a:r>
            <a:endParaRPr lang="en-US" altLang="sr-Latn-R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38655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r-Cyrl-C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C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Знања се стичу у кратком временском периоду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C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Краткорочна су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C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Сама су себи сврха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8187" y="1295400"/>
            <a:ext cx="4040188" cy="762000"/>
          </a:xfrm>
          <a:noFill/>
          <a:ln>
            <a:noFill/>
            <a:headEnd/>
            <a:tailEnd/>
          </a:ln>
        </p:spPr>
        <p:txBody>
          <a:bodyPr>
            <a:normAutofit fontScale="92500"/>
          </a:bodyPr>
          <a:lstStyle/>
          <a:p>
            <a:pPr algn="ctr" eaLnBrk="1" hangingPunct="1"/>
            <a:r>
              <a:rPr lang="sr-Cyrl-RS" altLang="sr-Latn-R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УЧЕЊЕ ЗА ФУНКЦИОНАЛНО ЗНАЊЕ</a:t>
            </a:r>
            <a:endParaRPr lang="en-US" altLang="sr-Latn-R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133600"/>
            <a:ext cx="4041775" cy="39417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93192" lvl="1" indent="0" eaLnBrk="1" fontAlgn="auto" hangingPunct="1"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endParaRPr lang="sr-Cyrl-RS" altLang="sr-Latn-RS" dirty="0"/>
          </a:p>
          <a:p>
            <a:pPr marL="566928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C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Знања се развијају  континуирано </a:t>
            </a:r>
          </a:p>
          <a:p>
            <a:pPr marL="566928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C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Дуже трају</a:t>
            </a:r>
          </a:p>
          <a:p>
            <a:pPr marL="566928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C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C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Видљива је њихова примена у свакодневном животу</a:t>
            </a:r>
            <a:endParaRPr lang="sr-Cyrl-R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/>
            </a:r>
            <a:br>
              <a:rPr lang="sr-Latn-R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lang="sr-Cyrl-RS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 НАМ УЧЕЊЕ ОНДА ТРЕБА?</a:t>
            </a:r>
            <a:r>
              <a:rPr lang="sr-Latn-R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/>
            </a:r>
            <a:br>
              <a:rPr lang="sr-Latn-R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86200" y="1219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9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9698"/>
            <a:ext cx="9144000" cy="69190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sr-Cyrl-RS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НОВИ ПРОГРАМИ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81000" y="1828800"/>
            <a:ext cx="8458200" cy="466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Програми наставе и учења су оријентисани на процес и исходе учења </a:t>
            </a:r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ради развијања функционалних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знања</a:t>
            </a:r>
            <a:r>
              <a:rPr lang="sr-Cyrl-R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sr-Cyrl-R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endParaRPr lang="sr-Cyrl-RS" sz="1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85850" lvl="1" indent="-342900" eaLnBrk="1" hangingPunct="1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buFont typeface="Arial" pitchFamily="34" charset="0"/>
              <a:buChar char="•"/>
              <a:defRPr/>
            </a:pPr>
            <a:r>
              <a:rPr lang="sr-Cyrl-R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Исходи</a:t>
            </a:r>
            <a:r>
              <a:rPr lang="sr-Cyrl-RS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‒ очекивани резултати процеса учења; ј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асн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прецизн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искази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томе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шт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ученик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треба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да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уради и вредносно процени по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завршетку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процеса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учења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sr-Cyrl-RS" sz="20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1" indent="0" eaLnBrk="1" hangingPunct="1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endParaRPr lang="sr-Cyrl-R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buFont typeface="Arial" pitchFamily="34" charset="0"/>
              <a:buChar char="•"/>
              <a:defRPr/>
            </a:pPr>
            <a:r>
              <a:rPr lang="sr-Cyrl-R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учења </a:t>
            </a:r>
            <a:r>
              <a:rPr lang="sr-Cyrl-RS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 усмерен на одабир стратегија учења и бригу о процесу кроз који пролази ученик током учења како би се остварили </a:t>
            </a:r>
            <a:r>
              <a:rPr lang="sr-Cyrl-R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исходи,</a:t>
            </a:r>
            <a:r>
              <a:rPr lang="sr-Cyrl-RS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развиле </a:t>
            </a:r>
            <a:r>
              <a:rPr lang="sr-Cyrl-R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компетенције</a:t>
            </a:r>
            <a:r>
              <a:rPr lang="sr-Cyrl-RS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достигли </a:t>
            </a:r>
            <a:r>
              <a:rPr lang="sr-Cyrl-R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стандарди.</a:t>
            </a:r>
            <a:endParaRPr lang="sr-Cyrl-RS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endParaRPr lang="sr-Cyrl-R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5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9986</TotalTime>
  <Words>1377</Words>
  <Application>Microsoft Office PowerPoint</Application>
  <PresentationFormat>On-screen Show (4:3)</PresentationFormat>
  <Paragraphs>233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1_Office Theme</vt:lpstr>
      <vt:lpstr>   </vt:lpstr>
      <vt:lpstr>ПОЛОЖАЈ УЧЕНИКА</vt:lpstr>
      <vt:lpstr>  ПРИСТУП УЧЕЊУ И ПОДУЧАВАЊУ  </vt:lpstr>
      <vt:lpstr> РАЗЛИЧИТИ МОДЕЛИ РАЗВИЈАЊА ПРОГРАМА  </vt:lpstr>
      <vt:lpstr>СТАЊЕ У СИСТЕМУ ОБРАЗОВАЊА И ВАСПИТАЊА </vt:lpstr>
      <vt:lpstr>ПРЕЛАЗАК ИЗ ПРЕДШКОЛСКОГ У ШКОЛСКИ СИСТЕМ</vt:lpstr>
      <vt:lpstr>ФУНКЦИЈА ОБРАЗОВАЊА И ВАСПИТАЊА У СТРАТЕГИЈИ РАЗВОЈА ОБРАЗОВАЊА ДО 2020.</vt:lpstr>
      <vt:lpstr> КАКВО НАМ УЧЕЊЕ ОНДА ТРЕБА? </vt:lpstr>
      <vt:lpstr>НОВИ ПРОГРАМИ</vt:lpstr>
      <vt:lpstr>КОМПЕТЕНЦИЈЕ</vt:lpstr>
      <vt:lpstr>Slide 11</vt:lpstr>
      <vt:lpstr>Slide 12</vt:lpstr>
      <vt:lpstr>КОМПЕТЕНЦИЈЕ</vt:lpstr>
      <vt:lpstr>КЉУЧНЕ КОМПЕТЕНЦИЈЕ </vt:lpstr>
      <vt:lpstr>КЉУЧНЕ КОМПЕТЕНЦИЈЕ </vt:lpstr>
      <vt:lpstr>ОПШТЕ МЕЂУПРЕДМЕТНЕ КОМПЕТЕНЦИЈЕ</vt:lpstr>
      <vt:lpstr>ОПШТЕ МЕЂУПРЕДМЕТНЕ КОМПЕТЕНЦИЈЕ</vt:lpstr>
      <vt:lpstr>УЛОГА ПРОГРАМА НАСТАВЕ И УЧЕЊА У РАЗВИЈАЊУ  МЕЂУПРЕДМЕТНИХ КОМПЕТЕНЦИЈА</vt:lpstr>
      <vt:lpstr>ВЕЖБА 1 (фронтално)</vt:lpstr>
      <vt:lpstr> ВЕЖБА 2 (фронтално)</vt:lpstr>
      <vt:lpstr>ПРЕДМЕТНЕ КОМПЕТЕНЦИЈЕ</vt:lpstr>
      <vt:lpstr>Slide 22</vt:lpstr>
      <vt:lpstr> КЉУЧНЕ НОВИНЕ ПРОГРАМА</vt:lpstr>
      <vt:lpstr>ЗАШТО СУ ИСХОДИ ВАЖНИ?</vt:lpstr>
      <vt:lpstr>ВЕЖБА 3  (фронтално)</vt:lpstr>
      <vt:lpstr>НОВИНЕ У ПРОГРАМИМА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ПРИРОДНО КРЕТАЊЕ СТАНОВНИШТВА СРБИЈЕ</dc:title>
  <dc:creator>Nataša Milovanović</dc:creator>
  <cp:lastModifiedBy>Skola</cp:lastModifiedBy>
  <cp:revision>1448</cp:revision>
  <cp:lastPrinted>2017-08-18T08:43:01Z</cp:lastPrinted>
  <dcterms:created xsi:type="dcterms:W3CDTF">2006-08-16T00:00:00Z</dcterms:created>
  <dcterms:modified xsi:type="dcterms:W3CDTF">2019-08-29T07:54:29Z</dcterms:modified>
</cp:coreProperties>
</file>