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notesSlides/notesSlide6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colors2.xml" ContentType="application/vnd.openxmlformats-officedocument.drawingml.diagramColors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227" r:id="rId1"/>
  </p:sldMasterIdLst>
  <p:notesMasterIdLst>
    <p:notesMasterId r:id="rId28"/>
  </p:notesMasterIdLst>
  <p:handoutMasterIdLst>
    <p:handoutMasterId r:id="rId29"/>
  </p:handoutMasterIdLst>
  <p:sldIdLst>
    <p:sldId id="541" r:id="rId2"/>
    <p:sldId id="574" r:id="rId3"/>
    <p:sldId id="575" r:id="rId4"/>
    <p:sldId id="545" r:id="rId5"/>
    <p:sldId id="572" r:id="rId6"/>
    <p:sldId id="576" r:id="rId7"/>
    <p:sldId id="580" r:id="rId8"/>
    <p:sldId id="581" r:id="rId9"/>
    <p:sldId id="582" r:id="rId10"/>
    <p:sldId id="554" r:id="rId11"/>
    <p:sldId id="583" r:id="rId12"/>
    <p:sldId id="584" r:id="rId13"/>
    <p:sldId id="557" r:id="rId14"/>
    <p:sldId id="585" r:id="rId15"/>
    <p:sldId id="586" r:id="rId16"/>
    <p:sldId id="587" r:id="rId17"/>
    <p:sldId id="588" r:id="rId18"/>
    <p:sldId id="563" r:id="rId19"/>
    <p:sldId id="564" r:id="rId20"/>
    <p:sldId id="565" r:id="rId21"/>
    <p:sldId id="566" r:id="rId22"/>
    <p:sldId id="589" r:id="rId23"/>
    <p:sldId id="568" r:id="rId24"/>
    <p:sldId id="569" r:id="rId25"/>
    <p:sldId id="570" r:id="rId26"/>
    <p:sldId id="571" r:id="rId27"/>
  </p:sldIdLst>
  <p:sldSz cx="9144000" cy="6858000" type="screen4x3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Lucida Sans Unicode" pitchFamily="34" charset="0"/>
        <a:ea typeface="+mn-ea"/>
        <a:cs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Lucida Sans Unicode" pitchFamily="34" charset="0"/>
        <a:ea typeface="+mn-ea"/>
        <a:cs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Lucida Sans Unicode" pitchFamily="34" charset="0"/>
        <a:ea typeface="+mn-ea"/>
        <a:cs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Lucida Sans Unicode" pitchFamily="34" charset="0"/>
        <a:ea typeface="+mn-ea"/>
        <a:cs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Lucida Sans Unicode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Lucida Sans Unicode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Lucida Sans Unicode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Lucida Sans Unicode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Lucida Sans Unicode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928">
          <p15:clr>
            <a:srgbClr val="A4A3A4"/>
          </p15:clr>
        </p15:guide>
        <p15:guide id="2" pos="2209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AE0202"/>
    <a:srgbClr val="9A0A60"/>
    <a:srgbClr val="2E0D81"/>
    <a:srgbClr val="BF5607"/>
    <a:srgbClr val="0000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0057" autoAdjust="0"/>
  </p:normalViewPr>
  <p:slideViewPr>
    <p:cSldViewPr>
      <p:cViewPr varScale="1">
        <p:scale>
          <a:sx n="71" d="100"/>
          <a:sy n="71" d="100"/>
        </p:scale>
        <p:origin x="-1134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8754"/>
    </p:cViewPr>
  </p:sorterViewPr>
  <p:notesViewPr>
    <p:cSldViewPr>
      <p:cViewPr varScale="1">
        <p:scale>
          <a:sx n="84" d="100"/>
          <a:sy n="84" d="100"/>
        </p:scale>
        <p:origin x="-3180" y="-96"/>
      </p:cViewPr>
      <p:guideLst>
        <p:guide orient="horz" pos="2928"/>
        <p:guide pos="2209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CE3CB60-FE50-4F98-9381-CBAE30DA59BA}" type="doc">
      <dgm:prSet loTypeId="urn:microsoft.com/office/officeart/2005/8/layout/cycle8" loCatId="cycle" qsTypeId="urn:microsoft.com/office/officeart/2005/8/quickstyle/simple1" qsCatId="simple" csTypeId="urn:microsoft.com/office/officeart/2005/8/colors/accent1_2" csCatId="accent1" phldr="1"/>
      <dgm:spPr/>
    </dgm:pt>
    <dgm:pt modelId="{042422E2-400B-41A5-8B92-46FF5A5EBE02}">
      <dgm:prSet phldrT="[Text]"/>
      <dgm:spPr/>
      <dgm:t>
        <a:bodyPr/>
        <a:lstStyle/>
        <a:p>
          <a:r>
            <a:rPr lang="en-US" dirty="0" err="1">
              <a:latin typeface="Book Antiqua" pitchFamily="18" charset="0"/>
            </a:rPr>
            <a:t>вештине</a:t>
          </a:r>
          <a:endParaRPr lang="en-US" dirty="0">
            <a:latin typeface="Book Antiqua" pitchFamily="18" charset="0"/>
          </a:endParaRPr>
        </a:p>
      </dgm:t>
    </dgm:pt>
    <dgm:pt modelId="{35687838-1E20-4871-821C-BD11FB6BAAB8}" type="parTrans" cxnId="{6353643F-D6A2-4F52-AE93-8E42985041F7}">
      <dgm:prSet/>
      <dgm:spPr/>
      <dgm:t>
        <a:bodyPr/>
        <a:lstStyle/>
        <a:p>
          <a:endParaRPr lang="en-US"/>
        </a:p>
      </dgm:t>
    </dgm:pt>
    <dgm:pt modelId="{F1ECC594-F9EB-44B3-A491-57D279A3FD9D}" type="sibTrans" cxnId="{6353643F-D6A2-4F52-AE93-8E42985041F7}">
      <dgm:prSet/>
      <dgm:spPr/>
      <dgm:t>
        <a:bodyPr/>
        <a:lstStyle/>
        <a:p>
          <a:endParaRPr lang="en-US"/>
        </a:p>
      </dgm:t>
    </dgm:pt>
    <dgm:pt modelId="{E59A7A67-BA09-41E4-93CC-0F0ED05847D6}">
      <dgm:prSet phldrT="[Text]"/>
      <dgm:spPr/>
      <dgm:t>
        <a:bodyPr/>
        <a:lstStyle/>
        <a:p>
          <a:r>
            <a:rPr lang="en-US" dirty="0" err="1"/>
            <a:t>ставови</a:t>
          </a:r>
          <a:endParaRPr lang="en-US" dirty="0"/>
        </a:p>
      </dgm:t>
    </dgm:pt>
    <dgm:pt modelId="{139D6815-0D31-4DD0-8FDC-5A47B3D25D15}" type="parTrans" cxnId="{38AB6CD0-6226-4A78-BA25-4BCC1575957C}">
      <dgm:prSet/>
      <dgm:spPr/>
      <dgm:t>
        <a:bodyPr/>
        <a:lstStyle/>
        <a:p>
          <a:endParaRPr lang="en-US"/>
        </a:p>
      </dgm:t>
    </dgm:pt>
    <dgm:pt modelId="{990CB7CE-4FBA-4FDF-BE34-1783A3896D94}" type="sibTrans" cxnId="{38AB6CD0-6226-4A78-BA25-4BCC1575957C}">
      <dgm:prSet/>
      <dgm:spPr/>
      <dgm:t>
        <a:bodyPr/>
        <a:lstStyle/>
        <a:p>
          <a:endParaRPr lang="en-US"/>
        </a:p>
      </dgm:t>
    </dgm:pt>
    <dgm:pt modelId="{5089D979-1178-4FC9-8339-74EEEF2C0B21}">
      <dgm:prSet phldrT="[Text]"/>
      <dgm:spPr/>
      <dgm:t>
        <a:bodyPr/>
        <a:lstStyle/>
        <a:p>
          <a:r>
            <a:rPr lang="en-US" dirty="0" err="1">
              <a:latin typeface="Book Antiqua" pitchFamily="18" charset="0"/>
            </a:rPr>
            <a:t>знање</a:t>
          </a:r>
          <a:endParaRPr lang="en-US" dirty="0">
            <a:latin typeface="Book Antiqua" pitchFamily="18" charset="0"/>
          </a:endParaRPr>
        </a:p>
      </dgm:t>
    </dgm:pt>
    <dgm:pt modelId="{3F4395C7-0C79-42D1-8AEF-BCB53B5B38BA}" type="parTrans" cxnId="{C20F441F-3980-4573-A09C-2D0EDC82E184}">
      <dgm:prSet/>
      <dgm:spPr/>
      <dgm:t>
        <a:bodyPr/>
        <a:lstStyle/>
        <a:p>
          <a:endParaRPr lang="en-US"/>
        </a:p>
      </dgm:t>
    </dgm:pt>
    <dgm:pt modelId="{88EA5D03-F162-4743-8DC4-AB00C081538B}" type="sibTrans" cxnId="{C20F441F-3980-4573-A09C-2D0EDC82E184}">
      <dgm:prSet/>
      <dgm:spPr/>
      <dgm:t>
        <a:bodyPr/>
        <a:lstStyle/>
        <a:p>
          <a:endParaRPr lang="en-US"/>
        </a:p>
      </dgm:t>
    </dgm:pt>
    <dgm:pt modelId="{F339531E-9071-446C-860C-FC0EA03CC5EA}" type="pres">
      <dgm:prSet presAssocID="{ECE3CB60-FE50-4F98-9381-CBAE30DA59BA}" presName="compositeShape" presStyleCnt="0">
        <dgm:presLayoutVars>
          <dgm:chMax val="7"/>
          <dgm:dir/>
          <dgm:resizeHandles val="exact"/>
        </dgm:presLayoutVars>
      </dgm:prSet>
      <dgm:spPr/>
    </dgm:pt>
    <dgm:pt modelId="{2DFFF4B3-4EEE-4916-942B-ECEFE9AFD7C8}" type="pres">
      <dgm:prSet presAssocID="{ECE3CB60-FE50-4F98-9381-CBAE30DA59BA}" presName="wedge1" presStyleLbl="node1" presStyleIdx="0" presStyleCnt="3" custLinFactNeighborX="-1119" custLinFactNeighborY="792"/>
      <dgm:spPr/>
      <dgm:t>
        <a:bodyPr/>
        <a:lstStyle/>
        <a:p>
          <a:endParaRPr lang="en-US"/>
        </a:p>
      </dgm:t>
    </dgm:pt>
    <dgm:pt modelId="{550F4C4E-620D-4AE8-90F2-7C0FCDA20067}" type="pres">
      <dgm:prSet presAssocID="{ECE3CB60-FE50-4F98-9381-CBAE30DA59BA}" presName="dummy1a" presStyleCnt="0"/>
      <dgm:spPr/>
    </dgm:pt>
    <dgm:pt modelId="{4D4E148B-F635-4A3F-9AAE-2FD7736D7258}" type="pres">
      <dgm:prSet presAssocID="{ECE3CB60-FE50-4F98-9381-CBAE30DA59BA}" presName="dummy1b" presStyleCnt="0"/>
      <dgm:spPr/>
    </dgm:pt>
    <dgm:pt modelId="{BD3F1E68-F3E6-4EF5-9D9D-E2D94AC40247}" type="pres">
      <dgm:prSet presAssocID="{ECE3CB60-FE50-4F98-9381-CBAE30DA59BA}" presName="wedge1Tx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8E7A114-623D-48EF-9F41-CA652D9109A9}" type="pres">
      <dgm:prSet presAssocID="{ECE3CB60-FE50-4F98-9381-CBAE30DA59BA}" presName="wedge2" presStyleLbl="node1" presStyleIdx="1" presStyleCnt="3"/>
      <dgm:spPr/>
      <dgm:t>
        <a:bodyPr/>
        <a:lstStyle/>
        <a:p>
          <a:endParaRPr lang="en-US"/>
        </a:p>
      </dgm:t>
    </dgm:pt>
    <dgm:pt modelId="{3A0AE891-0458-4668-A027-359641582712}" type="pres">
      <dgm:prSet presAssocID="{ECE3CB60-FE50-4F98-9381-CBAE30DA59BA}" presName="dummy2a" presStyleCnt="0"/>
      <dgm:spPr/>
    </dgm:pt>
    <dgm:pt modelId="{7CE0A9B1-1A16-46FA-B059-46086EB348C5}" type="pres">
      <dgm:prSet presAssocID="{ECE3CB60-FE50-4F98-9381-CBAE30DA59BA}" presName="dummy2b" presStyleCnt="0"/>
      <dgm:spPr/>
    </dgm:pt>
    <dgm:pt modelId="{C8D46EF0-A3A6-4CCF-8A8C-171947956D4B}" type="pres">
      <dgm:prSet presAssocID="{ECE3CB60-FE50-4F98-9381-CBAE30DA59BA}" presName="wedge2Tx" presStyleLbl="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69D18BD-5A45-4C05-8477-A7F39E931AF8}" type="pres">
      <dgm:prSet presAssocID="{ECE3CB60-FE50-4F98-9381-CBAE30DA59BA}" presName="wedge3" presStyleLbl="node1" presStyleIdx="2" presStyleCnt="3"/>
      <dgm:spPr/>
      <dgm:t>
        <a:bodyPr/>
        <a:lstStyle/>
        <a:p>
          <a:endParaRPr lang="en-US"/>
        </a:p>
      </dgm:t>
    </dgm:pt>
    <dgm:pt modelId="{AD54AC84-3150-4B07-8523-02241EC1746B}" type="pres">
      <dgm:prSet presAssocID="{ECE3CB60-FE50-4F98-9381-CBAE30DA59BA}" presName="dummy3a" presStyleCnt="0"/>
      <dgm:spPr/>
    </dgm:pt>
    <dgm:pt modelId="{624578FE-97E9-4089-A9B5-4D021397F6A2}" type="pres">
      <dgm:prSet presAssocID="{ECE3CB60-FE50-4F98-9381-CBAE30DA59BA}" presName="dummy3b" presStyleCnt="0"/>
      <dgm:spPr/>
    </dgm:pt>
    <dgm:pt modelId="{CC767963-E6BD-425A-A98E-22856B1862E7}" type="pres">
      <dgm:prSet presAssocID="{ECE3CB60-FE50-4F98-9381-CBAE30DA59BA}" presName="wedge3Tx" presStyleLbl="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386E3FB-937C-4F33-BAF2-52EF3433BB35}" type="pres">
      <dgm:prSet presAssocID="{F1ECC594-F9EB-44B3-A491-57D279A3FD9D}" presName="arrowWedge1" presStyleLbl="fgSibTrans2D1" presStyleIdx="0" presStyleCnt="3"/>
      <dgm:spPr/>
    </dgm:pt>
    <dgm:pt modelId="{00EE598B-471F-40E2-87B6-FF5B7116A9DD}" type="pres">
      <dgm:prSet presAssocID="{990CB7CE-4FBA-4FDF-BE34-1783A3896D94}" presName="arrowWedge2" presStyleLbl="fgSibTrans2D1" presStyleIdx="1" presStyleCnt="3"/>
      <dgm:spPr/>
    </dgm:pt>
    <dgm:pt modelId="{0644D6DA-DF58-439B-A35D-A0FE7E212114}" type="pres">
      <dgm:prSet presAssocID="{88EA5D03-F162-4743-8DC4-AB00C081538B}" presName="arrowWedge3" presStyleLbl="fgSibTrans2D1" presStyleIdx="2" presStyleCnt="3"/>
      <dgm:spPr/>
    </dgm:pt>
  </dgm:ptLst>
  <dgm:cxnLst>
    <dgm:cxn modelId="{DEF92C1C-D9ED-4FFD-A82F-FAD7899A1D8C}" type="presOf" srcId="{5089D979-1178-4FC9-8339-74EEEF2C0B21}" destId="{569D18BD-5A45-4C05-8477-A7F39E931AF8}" srcOrd="0" destOrd="0" presId="urn:microsoft.com/office/officeart/2005/8/layout/cycle8"/>
    <dgm:cxn modelId="{F8C34300-EBFD-4D73-94EC-D349F3FC30CD}" type="presOf" srcId="{E59A7A67-BA09-41E4-93CC-0F0ED05847D6}" destId="{78E7A114-623D-48EF-9F41-CA652D9109A9}" srcOrd="0" destOrd="0" presId="urn:microsoft.com/office/officeart/2005/8/layout/cycle8"/>
    <dgm:cxn modelId="{E0D8E500-CE29-4FF4-9C16-427088944DA8}" type="presOf" srcId="{042422E2-400B-41A5-8B92-46FF5A5EBE02}" destId="{2DFFF4B3-4EEE-4916-942B-ECEFE9AFD7C8}" srcOrd="0" destOrd="0" presId="urn:microsoft.com/office/officeart/2005/8/layout/cycle8"/>
    <dgm:cxn modelId="{5D9BFA45-2931-452A-80C5-D0A120794541}" type="presOf" srcId="{ECE3CB60-FE50-4F98-9381-CBAE30DA59BA}" destId="{F339531E-9071-446C-860C-FC0EA03CC5EA}" srcOrd="0" destOrd="0" presId="urn:microsoft.com/office/officeart/2005/8/layout/cycle8"/>
    <dgm:cxn modelId="{6353643F-D6A2-4F52-AE93-8E42985041F7}" srcId="{ECE3CB60-FE50-4F98-9381-CBAE30DA59BA}" destId="{042422E2-400B-41A5-8B92-46FF5A5EBE02}" srcOrd="0" destOrd="0" parTransId="{35687838-1E20-4871-821C-BD11FB6BAAB8}" sibTransId="{F1ECC594-F9EB-44B3-A491-57D279A3FD9D}"/>
    <dgm:cxn modelId="{031AA1F9-1441-4F6E-9A84-C52390F359F9}" type="presOf" srcId="{E59A7A67-BA09-41E4-93CC-0F0ED05847D6}" destId="{C8D46EF0-A3A6-4CCF-8A8C-171947956D4B}" srcOrd="1" destOrd="0" presId="urn:microsoft.com/office/officeart/2005/8/layout/cycle8"/>
    <dgm:cxn modelId="{1196559F-0590-4426-BED2-DB2E991284A2}" type="presOf" srcId="{5089D979-1178-4FC9-8339-74EEEF2C0B21}" destId="{CC767963-E6BD-425A-A98E-22856B1862E7}" srcOrd="1" destOrd="0" presId="urn:microsoft.com/office/officeart/2005/8/layout/cycle8"/>
    <dgm:cxn modelId="{79BCB0EB-4AA1-4894-B557-A68020286EF8}" type="presOf" srcId="{042422E2-400B-41A5-8B92-46FF5A5EBE02}" destId="{BD3F1E68-F3E6-4EF5-9D9D-E2D94AC40247}" srcOrd="1" destOrd="0" presId="urn:microsoft.com/office/officeart/2005/8/layout/cycle8"/>
    <dgm:cxn modelId="{38AB6CD0-6226-4A78-BA25-4BCC1575957C}" srcId="{ECE3CB60-FE50-4F98-9381-CBAE30DA59BA}" destId="{E59A7A67-BA09-41E4-93CC-0F0ED05847D6}" srcOrd="1" destOrd="0" parTransId="{139D6815-0D31-4DD0-8FDC-5A47B3D25D15}" sibTransId="{990CB7CE-4FBA-4FDF-BE34-1783A3896D94}"/>
    <dgm:cxn modelId="{C20F441F-3980-4573-A09C-2D0EDC82E184}" srcId="{ECE3CB60-FE50-4F98-9381-CBAE30DA59BA}" destId="{5089D979-1178-4FC9-8339-74EEEF2C0B21}" srcOrd="2" destOrd="0" parTransId="{3F4395C7-0C79-42D1-8AEF-BCB53B5B38BA}" sibTransId="{88EA5D03-F162-4743-8DC4-AB00C081538B}"/>
    <dgm:cxn modelId="{64CE5722-65A5-4F5F-830C-2E648ABCACC7}" type="presParOf" srcId="{F339531E-9071-446C-860C-FC0EA03CC5EA}" destId="{2DFFF4B3-4EEE-4916-942B-ECEFE9AFD7C8}" srcOrd="0" destOrd="0" presId="urn:microsoft.com/office/officeart/2005/8/layout/cycle8"/>
    <dgm:cxn modelId="{B0A02F33-A989-415D-87B7-87973EA4C471}" type="presParOf" srcId="{F339531E-9071-446C-860C-FC0EA03CC5EA}" destId="{550F4C4E-620D-4AE8-90F2-7C0FCDA20067}" srcOrd="1" destOrd="0" presId="urn:microsoft.com/office/officeart/2005/8/layout/cycle8"/>
    <dgm:cxn modelId="{146BF667-85FF-4F12-BBD1-1A851F09DF3B}" type="presParOf" srcId="{F339531E-9071-446C-860C-FC0EA03CC5EA}" destId="{4D4E148B-F635-4A3F-9AAE-2FD7736D7258}" srcOrd="2" destOrd="0" presId="urn:microsoft.com/office/officeart/2005/8/layout/cycle8"/>
    <dgm:cxn modelId="{79C001F6-17FD-4772-B2F5-BABE74F7F847}" type="presParOf" srcId="{F339531E-9071-446C-860C-FC0EA03CC5EA}" destId="{BD3F1E68-F3E6-4EF5-9D9D-E2D94AC40247}" srcOrd="3" destOrd="0" presId="urn:microsoft.com/office/officeart/2005/8/layout/cycle8"/>
    <dgm:cxn modelId="{6CBE89D0-0358-4936-85FF-3E233F8093AC}" type="presParOf" srcId="{F339531E-9071-446C-860C-FC0EA03CC5EA}" destId="{78E7A114-623D-48EF-9F41-CA652D9109A9}" srcOrd="4" destOrd="0" presId="urn:microsoft.com/office/officeart/2005/8/layout/cycle8"/>
    <dgm:cxn modelId="{0A4A4445-DD03-44FF-9EC3-08B99944D112}" type="presParOf" srcId="{F339531E-9071-446C-860C-FC0EA03CC5EA}" destId="{3A0AE891-0458-4668-A027-359641582712}" srcOrd="5" destOrd="0" presId="urn:microsoft.com/office/officeart/2005/8/layout/cycle8"/>
    <dgm:cxn modelId="{38FB8D97-823D-4DF2-96AB-46883E33F454}" type="presParOf" srcId="{F339531E-9071-446C-860C-FC0EA03CC5EA}" destId="{7CE0A9B1-1A16-46FA-B059-46086EB348C5}" srcOrd="6" destOrd="0" presId="urn:microsoft.com/office/officeart/2005/8/layout/cycle8"/>
    <dgm:cxn modelId="{5D67764F-5145-4F88-8ED2-023329C1480A}" type="presParOf" srcId="{F339531E-9071-446C-860C-FC0EA03CC5EA}" destId="{C8D46EF0-A3A6-4CCF-8A8C-171947956D4B}" srcOrd="7" destOrd="0" presId="urn:microsoft.com/office/officeart/2005/8/layout/cycle8"/>
    <dgm:cxn modelId="{D744AB1B-F54A-468F-AFCC-A1E03B86B631}" type="presParOf" srcId="{F339531E-9071-446C-860C-FC0EA03CC5EA}" destId="{569D18BD-5A45-4C05-8477-A7F39E931AF8}" srcOrd="8" destOrd="0" presId="urn:microsoft.com/office/officeart/2005/8/layout/cycle8"/>
    <dgm:cxn modelId="{1EB1972D-76ED-44A5-9975-A28D0324F94E}" type="presParOf" srcId="{F339531E-9071-446C-860C-FC0EA03CC5EA}" destId="{AD54AC84-3150-4B07-8523-02241EC1746B}" srcOrd="9" destOrd="0" presId="urn:microsoft.com/office/officeart/2005/8/layout/cycle8"/>
    <dgm:cxn modelId="{F2A92C4A-DE50-4C5B-9620-45606597B46A}" type="presParOf" srcId="{F339531E-9071-446C-860C-FC0EA03CC5EA}" destId="{624578FE-97E9-4089-A9B5-4D021397F6A2}" srcOrd="10" destOrd="0" presId="urn:microsoft.com/office/officeart/2005/8/layout/cycle8"/>
    <dgm:cxn modelId="{4C7DD6A3-B77D-4B62-8167-B9F8F16B87F2}" type="presParOf" srcId="{F339531E-9071-446C-860C-FC0EA03CC5EA}" destId="{CC767963-E6BD-425A-A98E-22856B1862E7}" srcOrd="11" destOrd="0" presId="urn:microsoft.com/office/officeart/2005/8/layout/cycle8"/>
    <dgm:cxn modelId="{A250B531-2DE9-4991-99D0-E95846259055}" type="presParOf" srcId="{F339531E-9071-446C-860C-FC0EA03CC5EA}" destId="{6386E3FB-937C-4F33-BAF2-52EF3433BB35}" srcOrd="12" destOrd="0" presId="urn:microsoft.com/office/officeart/2005/8/layout/cycle8"/>
    <dgm:cxn modelId="{080CD7B2-0B50-4FB4-B729-892885BD62D2}" type="presParOf" srcId="{F339531E-9071-446C-860C-FC0EA03CC5EA}" destId="{00EE598B-471F-40E2-87B6-FF5B7116A9DD}" srcOrd="13" destOrd="0" presId="urn:microsoft.com/office/officeart/2005/8/layout/cycle8"/>
    <dgm:cxn modelId="{BCDCF208-84D5-4DA1-8758-A8A4662E91B5}" type="presParOf" srcId="{F339531E-9071-446C-860C-FC0EA03CC5EA}" destId="{0644D6DA-DF58-439B-A35D-A0FE7E212114}" srcOrd="14" destOrd="0" presId="urn:microsoft.com/office/officeart/2005/8/layout/cycle8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AA02CB6-2587-483D-A303-92BE9D7A58F6}" type="doc">
      <dgm:prSet loTypeId="urn:microsoft.com/office/officeart/2009/3/layout/StepUpProcess" loCatId="process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C0BEC17-D005-4E27-9F38-98EF5E068F5E}">
      <dgm:prSet phldrT="[Text]" custT="1"/>
      <dgm:spPr/>
      <dgm:t>
        <a:bodyPr/>
        <a:lstStyle/>
        <a:p>
          <a:r>
            <a:rPr lang="en-US" sz="2000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rPr>
            <a:t>1</a:t>
          </a:r>
          <a:r>
            <a:rPr lang="sr-Cyrl-RS" sz="2000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rPr>
            <a:t>.</a:t>
          </a:r>
          <a:r>
            <a:rPr lang="sr-Latn-RS" sz="2000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sr-Cyrl-RS" sz="20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rPr>
            <a:t>разред</a:t>
          </a:r>
        </a:p>
        <a:p>
          <a:r>
            <a:rPr lang="sr-Cyrl-RS" sz="20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rPr>
            <a:t>ИСХОДИ</a:t>
          </a:r>
          <a:endParaRPr lang="en-US" sz="2000" b="1" dirty="0">
            <a:solidFill>
              <a:schemeClr val="tx2"/>
            </a:solidFill>
            <a:latin typeface="Times New Roman" pitchFamily="18" charset="0"/>
            <a:cs typeface="Times New Roman" pitchFamily="18" charset="0"/>
          </a:endParaRPr>
        </a:p>
      </dgm:t>
    </dgm:pt>
    <dgm:pt modelId="{A9D8BFA0-E9F8-4EA4-B551-0E178A7498B0}" type="parTrans" cxnId="{4929A4EB-ADFD-4B53-A12A-C31D6B7EA9A8}">
      <dgm:prSet/>
      <dgm:spPr/>
      <dgm:t>
        <a:bodyPr/>
        <a:lstStyle/>
        <a:p>
          <a:endParaRPr lang="en-US"/>
        </a:p>
      </dgm:t>
    </dgm:pt>
    <dgm:pt modelId="{F94D64D4-8C41-407E-A5FD-87A2D2A2CCCA}" type="sibTrans" cxnId="{4929A4EB-ADFD-4B53-A12A-C31D6B7EA9A8}">
      <dgm:prSet/>
      <dgm:spPr/>
      <dgm:t>
        <a:bodyPr/>
        <a:lstStyle/>
        <a:p>
          <a:endParaRPr lang="en-US"/>
        </a:p>
      </dgm:t>
    </dgm:pt>
    <dgm:pt modelId="{C6BEDA54-39FA-4526-AC79-34E44A546172}">
      <dgm:prSet phldrT="[Text]" custT="1"/>
      <dgm:spPr/>
      <dgm:t>
        <a:bodyPr/>
        <a:lstStyle/>
        <a:p>
          <a:r>
            <a:rPr lang="en-US" sz="2000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rPr>
            <a:t>2</a:t>
          </a:r>
          <a:r>
            <a:rPr lang="sr-Cyrl-RS" sz="2000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rPr>
            <a:t>. </a:t>
          </a:r>
          <a:r>
            <a:rPr lang="sr-Cyrl-RS" sz="20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rPr>
            <a:t>разред</a:t>
          </a:r>
          <a:endParaRPr lang="en-US" sz="2000" dirty="0">
            <a:solidFill>
              <a:schemeClr val="tx2"/>
            </a:solidFill>
            <a:latin typeface="Times New Roman" pitchFamily="18" charset="0"/>
            <a:cs typeface="Times New Roman" pitchFamily="18" charset="0"/>
          </a:endParaRPr>
        </a:p>
        <a:p>
          <a:r>
            <a:rPr lang="sr-Cyrl-RS" sz="20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rPr>
            <a:t>ИСХОДИ</a:t>
          </a:r>
          <a:endParaRPr lang="en-US" sz="2000" b="1" dirty="0">
            <a:solidFill>
              <a:schemeClr val="tx2"/>
            </a:solidFill>
            <a:latin typeface="Times New Roman" pitchFamily="18" charset="0"/>
            <a:cs typeface="Times New Roman" pitchFamily="18" charset="0"/>
          </a:endParaRPr>
        </a:p>
      </dgm:t>
    </dgm:pt>
    <dgm:pt modelId="{3483331C-CBA0-43A1-B477-C76DED22D91A}" type="parTrans" cxnId="{F2A10189-327F-4591-A09A-5D8E38C3AAA4}">
      <dgm:prSet/>
      <dgm:spPr/>
      <dgm:t>
        <a:bodyPr/>
        <a:lstStyle/>
        <a:p>
          <a:endParaRPr lang="en-US"/>
        </a:p>
      </dgm:t>
    </dgm:pt>
    <dgm:pt modelId="{0E39DAC3-0D7C-4776-B191-6A832C505DA4}" type="sibTrans" cxnId="{F2A10189-327F-4591-A09A-5D8E38C3AAA4}">
      <dgm:prSet/>
      <dgm:spPr/>
      <dgm:t>
        <a:bodyPr/>
        <a:lstStyle/>
        <a:p>
          <a:endParaRPr lang="en-US"/>
        </a:p>
      </dgm:t>
    </dgm:pt>
    <dgm:pt modelId="{AE577841-5653-4779-827C-945CE58FBEDA}">
      <dgm:prSet phldrT="[Text]" custT="1"/>
      <dgm:spPr/>
      <dgm:t>
        <a:bodyPr/>
        <a:lstStyle/>
        <a:p>
          <a:r>
            <a:rPr lang="en-US" sz="2000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rPr>
            <a:t>3</a:t>
          </a:r>
          <a:r>
            <a:rPr lang="sr-Cyrl-RS" sz="2000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rPr>
            <a:t>. </a:t>
          </a:r>
          <a:r>
            <a:rPr lang="sr-Cyrl-RS" sz="20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rPr>
            <a:t>разред</a:t>
          </a:r>
        </a:p>
        <a:p>
          <a:r>
            <a:rPr lang="sr-Cyrl-RS" sz="20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rPr>
            <a:t>ИСХОДИ</a:t>
          </a:r>
          <a:endParaRPr lang="en-US" sz="2000" b="1" dirty="0">
            <a:solidFill>
              <a:schemeClr val="tx2"/>
            </a:solidFill>
            <a:latin typeface="Times New Roman" pitchFamily="18" charset="0"/>
            <a:cs typeface="Times New Roman" pitchFamily="18" charset="0"/>
          </a:endParaRPr>
        </a:p>
      </dgm:t>
    </dgm:pt>
    <dgm:pt modelId="{C5C1D62E-C48D-4DD8-9C0B-277DE7E268EA}" type="parTrans" cxnId="{E40F1F90-5904-417E-8D22-A01B95A73D03}">
      <dgm:prSet/>
      <dgm:spPr/>
      <dgm:t>
        <a:bodyPr/>
        <a:lstStyle/>
        <a:p>
          <a:endParaRPr lang="en-US"/>
        </a:p>
      </dgm:t>
    </dgm:pt>
    <dgm:pt modelId="{AE86C57F-75AB-47B1-8AD9-E8A8BFC1D939}" type="sibTrans" cxnId="{E40F1F90-5904-417E-8D22-A01B95A73D03}">
      <dgm:prSet/>
      <dgm:spPr/>
      <dgm:t>
        <a:bodyPr/>
        <a:lstStyle/>
        <a:p>
          <a:endParaRPr lang="en-US"/>
        </a:p>
      </dgm:t>
    </dgm:pt>
    <dgm:pt modelId="{B4EE1A83-9C12-45C2-B1B6-B15854FD5F53}">
      <dgm:prSet custT="1"/>
      <dgm:spPr/>
      <dgm:t>
        <a:bodyPr/>
        <a:lstStyle/>
        <a:p>
          <a:r>
            <a:rPr lang="en-US" sz="2000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rPr>
            <a:t>4</a:t>
          </a:r>
          <a:r>
            <a:rPr lang="sr-Cyrl-RS" sz="2000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rPr>
            <a:t>. </a:t>
          </a:r>
          <a:r>
            <a:rPr lang="sr-Cyrl-RS" sz="20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rPr>
            <a:t>разред</a:t>
          </a:r>
        </a:p>
        <a:p>
          <a:r>
            <a:rPr lang="sr-Cyrl-RS" sz="20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rPr>
            <a:t>ИСХОДИ</a:t>
          </a:r>
          <a:endParaRPr lang="en-US" sz="2000" b="1" dirty="0">
            <a:solidFill>
              <a:schemeClr val="tx2"/>
            </a:solidFill>
            <a:latin typeface="Times New Roman" pitchFamily="18" charset="0"/>
            <a:cs typeface="Times New Roman" pitchFamily="18" charset="0"/>
          </a:endParaRPr>
        </a:p>
      </dgm:t>
    </dgm:pt>
    <dgm:pt modelId="{5D856A54-4780-4378-8280-EF639256A6AA}" type="parTrans" cxnId="{DA4C0E9D-4E62-4B8E-99BE-197E794F36FF}">
      <dgm:prSet/>
      <dgm:spPr/>
      <dgm:t>
        <a:bodyPr/>
        <a:lstStyle/>
        <a:p>
          <a:endParaRPr lang="en-US"/>
        </a:p>
      </dgm:t>
    </dgm:pt>
    <dgm:pt modelId="{1D3E4051-ADA1-402D-8B70-A45B95B84B8F}" type="sibTrans" cxnId="{DA4C0E9D-4E62-4B8E-99BE-197E794F36FF}">
      <dgm:prSet/>
      <dgm:spPr/>
      <dgm:t>
        <a:bodyPr/>
        <a:lstStyle/>
        <a:p>
          <a:endParaRPr lang="en-US"/>
        </a:p>
      </dgm:t>
    </dgm:pt>
    <dgm:pt modelId="{E28FBD71-15C7-4BB8-A805-795119E180CD}" type="pres">
      <dgm:prSet presAssocID="{4AA02CB6-2587-483D-A303-92BE9D7A58F6}" presName="rootnode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DB540BE4-884E-40F7-B9C2-846E74747178}" type="pres">
      <dgm:prSet presAssocID="{1C0BEC17-D005-4E27-9F38-98EF5E068F5E}" presName="composite" presStyleCnt="0"/>
      <dgm:spPr/>
    </dgm:pt>
    <dgm:pt modelId="{98009914-9495-43D2-A3D9-9E297A537F95}" type="pres">
      <dgm:prSet presAssocID="{1C0BEC17-D005-4E27-9F38-98EF5E068F5E}" presName="LShape" presStyleLbl="alignNode1" presStyleIdx="0" presStyleCnt="7"/>
      <dgm:spPr/>
    </dgm:pt>
    <dgm:pt modelId="{2D3BC54D-C70E-46CE-BB88-0D06C8D95A94}" type="pres">
      <dgm:prSet presAssocID="{1C0BEC17-D005-4E27-9F38-98EF5E068F5E}" presName="ParentText" presStyleLbl="revTx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85C0D56-C8E2-4DA3-913F-B96EC94E1391}" type="pres">
      <dgm:prSet presAssocID="{1C0BEC17-D005-4E27-9F38-98EF5E068F5E}" presName="Triangle" presStyleLbl="alignNode1" presStyleIdx="1" presStyleCnt="7"/>
      <dgm:spPr/>
    </dgm:pt>
    <dgm:pt modelId="{EC1A0AAC-6752-4240-ADFF-8B3733C36C53}" type="pres">
      <dgm:prSet presAssocID="{F94D64D4-8C41-407E-A5FD-87A2D2A2CCCA}" presName="sibTrans" presStyleCnt="0"/>
      <dgm:spPr/>
    </dgm:pt>
    <dgm:pt modelId="{048FD622-4799-4466-9E3C-07BDFE962F28}" type="pres">
      <dgm:prSet presAssocID="{F94D64D4-8C41-407E-A5FD-87A2D2A2CCCA}" presName="space" presStyleCnt="0"/>
      <dgm:spPr/>
    </dgm:pt>
    <dgm:pt modelId="{BE727F70-3DBA-4EF5-8431-BC11CD8994EF}" type="pres">
      <dgm:prSet presAssocID="{C6BEDA54-39FA-4526-AC79-34E44A546172}" presName="composite" presStyleCnt="0"/>
      <dgm:spPr/>
    </dgm:pt>
    <dgm:pt modelId="{979581D5-77C4-4F06-B7E2-595C876A95A8}" type="pres">
      <dgm:prSet presAssocID="{C6BEDA54-39FA-4526-AC79-34E44A546172}" presName="LShape" presStyleLbl="alignNode1" presStyleIdx="2" presStyleCnt="7"/>
      <dgm:spPr/>
    </dgm:pt>
    <dgm:pt modelId="{D7AE807F-3FD6-4ACC-936B-F2ED2175001C}" type="pres">
      <dgm:prSet presAssocID="{C6BEDA54-39FA-4526-AC79-34E44A546172}" presName="ParentText" presStyleLbl="revTx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8601276-ED55-419A-AED6-702686EDCDCE}" type="pres">
      <dgm:prSet presAssocID="{C6BEDA54-39FA-4526-AC79-34E44A546172}" presName="Triangle" presStyleLbl="alignNode1" presStyleIdx="3" presStyleCnt="7"/>
      <dgm:spPr/>
    </dgm:pt>
    <dgm:pt modelId="{734B44DE-3CC7-4924-A94A-98EF6499D0D2}" type="pres">
      <dgm:prSet presAssocID="{0E39DAC3-0D7C-4776-B191-6A832C505DA4}" presName="sibTrans" presStyleCnt="0"/>
      <dgm:spPr/>
    </dgm:pt>
    <dgm:pt modelId="{89A4C7CE-3A90-4F08-BD15-8894668FA627}" type="pres">
      <dgm:prSet presAssocID="{0E39DAC3-0D7C-4776-B191-6A832C505DA4}" presName="space" presStyleCnt="0"/>
      <dgm:spPr/>
    </dgm:pt>
    <dgm:pt modelId="{59D0E170-8A68-4C9B-95A4-E273EE57D72D}" type="pres">
      <dgm:prSet presAssocID="{AE577841-5653-4779-827C-945CE58FBEDA}" presName="composite" presStyleCnt="0"/>
      <dgm:spPr/>
    </dgm:pt>
    <dgm:pt modelId="{36FE7276-2C77-41D0-9A4D-AFF338F5B656}" type="pres">
      <dgm:prSet presAssocID="{AE577841-5653-4779-827C-945CE58FBEDA}" presName="LShape" presStyleLbl="alignNode1" presStyleIdx="4" presStyleCnt="7"/>
      <dgm:spPr/>
    </dgm:pt>
    <dgm:pt modelId="{757D9437-1E81-41B0-A23B-642972AB2FBA}" type="pres">
      <dgm:prSet presAssocID="{AE577841-5653-4779-827C-945CE58FBEDA}" presName="ParentText" presStyleLbl="revTx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81A710D-76BA-4253-96DC-5F15AC806A98}" type="pres">
      <dgm:prSet presAssocID="{AE577841-5653-4779-827C-945CE58FBEDA}" presName="Triangle" presStyleLbl="alignNode1" presStyleIdx="5" presStyleCnt="7"/>
      <dgm:spPr/>
    </dgm:pt>
    <dgm:pt modelId="{B1289C19-D96D-4D3D-8F15-275E727D61A2}" type="pres">
      <dgm:prSet presAssocID="{AE86C57F-75AB-47B1-8AD9-E8A8BFC1D939}" presName="sibTrans" presStyleCnt="0"/>
      <dgm:spPr/>
    </dgm:pt>
    <dgm:pt modelId="{218D184E-0A4A-4A7B-B5BB-6F4F41213AE5}" type="pres">
      <dgm:prSet presAssocID="{AE86C57F-75AB-47B1-8AD9-E8A8BFC1D939}" presName="space" presStyleCnt="0"/>
      <dgm:spPr/>
    </dgm:pt>
    <dgm:pt modelId="{1E2A5F11-7B3A-46A5-BA17-2BC0DB74E0B1}" type="pres">
      <dgm:prSet presAssocID="{B4EE1A83-9C12-45C2-B1B6-B15854FD5F53}" presName="composite" presStyleCnt="0"/>
      <dgm:spPr/>
    </dgm:pt>
    <dgm:pt modelId="{AAD66D7C-1948-4571-B15D-4EBF171FD0DD}" type="pres">
      <dgm:prSet presAssocID="{B4EE1A83-9C12-45C2-B1B6-B15854FD5F53}" presName="LShape" presStyleLbl="alignNode1" presStyleIdx="6" presStyleCnt="7" custScaleX="100088" custScaleY="95174"/>
      <dgm:spPr/>
    </dgm:pt>
    <dgm:pt modelId="{13B46079-77AA-4004-8D0B-993BCCABB5A3}" type="pres">
      <dgm:prSet presAssocID="{B4EE1A83-9C12-45C2-B1B6-B15854FD5F53}" presName="ParentText" presStyleLbl="revTx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BBEC9DB1-070B-4528-84D6-836B0BAD0E25}" type="presOf" srcId="{4AA02CB6-2587-483D-A303-92BE9D7A58F6}" destId="{E28FBD71-15C7-4BB8-A805-795119E180CD}" srcOrd="0" destOrd="0" presId="urn:microsoft.com/office/officeart/2009/3/layout/StepUpProcess"/>
    <dgm:cxn modelId="{4929A4EB-ADFD-4B53-A12A-C31D6B7EA9A8}" srcId="{4AA02CB6-2587-483D-A303-92BE9D7A58F6}" destId="{1C0BEC17-D005-4E27-9F38-98EF5E068F5E}" srcOrd="0" destOrd="0" parTransId="{A9D8BFA0-E9F8-4EA4-B551-0E178A7498B0}" sibTransId="{F94D64D4-8C41-407E-A5FD-87A2D2A2CCCA}"/>
    <dgm:cxn modelId="{7DA3105B-793D-4CB9-931F-035E2692320B}" type="presOf" srcId="{C6BEDA54-39FA-4526-AC79-34E44A546172}" destId="{D7AE807F-3FD6-4ACC-936B-F2ED2175001C}" srcOrd="0" destOrd="0" presId="urn:microsoft.com/office/officeart/2009/3/layout/StepUpProcess"/>
    <dgm:cxn modelId="{A7E75066-C817-4AEC-9973-24572C75DBB0}" type="presOf" srcId="{AE577841-5653-4779-827C-945CE58FBEDA}" destId="{757D9437-1E81-41B0-A23B-642972AB2FBA}" srcOrd="0" destOrd="0" presId="urn:microsoft.com/office/officeart/2009/3/layout/StepUpProcess"/>
    <dgm:cxn modelId="{E40F1F90-5904-417E-8D22-A01B95A73D03}" srcId="{4AA02CB6-2587-483D-A303-92BE9D7A58F6}" destId="{AE577841-5653-4779-827C-945CE58FBEDA}" srcOrd="2" destOrd="0" parTransId="{C5C1D62E-C48D-4DD8-9C0B-277DE7E268EA}" sibTransId="{AE86C57F-75AB-47B1-8AD9-E8A8BFC1D939}"/>
    <dgm:cxn modelId="{DA4C0E9D-4E62-4B8E-99BE-197E794F36FF}" srcId="{4AA02CB6-2587-483D-A303-92BE9D7A58F6}" destId="{B4EE1A83-9C12-45C2-B1B6-B15854FD5F53}" srcOrd="3" destOrd="0" parTransId="{5D856A54-4780-4378-8280-EF639256A6AA}" sibTransId="{1D3E4051-ADA1-402D-8B70-A45B95B84B8F}"/>
    <dgm:cxn modelId="{F2A10189-327F-4591-A09A-5D8E38C3AAA4}" srcId="{4AA02CB6-2587-483D-A303-92BE9D7A58F6}" destId="{C6BEDA54-39FA-4526-AC79-34E44A546172}" srcOrd="1" destOrd="0" parTransId="{3483331C-CBA0-43A1-B477-C76DED22D91A}" sibTransId="{0E39DAC3-0D7C-4776-B191-6A832C505DA4}"/>
    <dgm:cxn modelId="{8DD7EC49-472B-45D5-B0FF-18D95429B5F5}" type="presOf" srcId="{1C0BEC17-D005-4E27-9F38-98EF5E068F5E}" destId="{2D3BC54D-C70E-46CE-BB88-0D06C8D95A94}" srcOrd="0" destOrd="0" presId="urn:microsoft.com/office/officeart/2009/3/layout/StepUpProcess"/>
    <dgm:cxn modelId="{267775D9-C486-44FA-8ECD-F4C6A3D6922F}" type="presOf" srcId="{B4EE1A83-9C12-45C2-B1B6-B15854FD5F53}" destId="{13B46079-77AA-4004-8D0B-993BCCABB5A3}" srcOrd="0" destOrd="0" presId="urn:microsoft.com/office/officeart/2009/3/layout/StepUpProcess"/>
    <dgm:cxn modelId="{06D251E2-4497-4C8C-8C2C-3BE1B2F60EC0}" type="presParOf" srcId="{E28FBD71-15C7-4BB8-A805-795119E180CD}" destId="{DB540BE4-884E-40F7-B9C2-846E74747178}" srcOrd="0" destOrd="0" presId="urn:microsoft.com/office/officeart/2009/3/layout/StepUpProcess"/>
    <dgm:cxn modelId="{37CBFA38-74B4-415A-9B40-D1089CEFD893}" type="presParOf" srcId="{DB540BE4-884E-40F7-B9C2-846E74747178}" destId="{98009914-9495-43D2-A3D9-9E297A537F95}" srcOrd="0" destOrd="0" presId="urn:microsoft.com/office/officeart/2009/3/layout/StepUpProcess"/>
    <dgm:cxn modelId="{65BCEE5A-F974-4BDE-AA09-ADB7E18D4A44}" type="presParOf" srcId="{DB540BE4-884E-40F7-B9C2-846E74747178}" destId="{2D3BC54D-C70E-46CE-BB88-0D06C8D95A94}" srcOrd="1" destOrd="0" presId="urn:microsoft.com/office/officeart/2009/3/layout/StepUpProcess"/>
    <dgm:cxn modelId="{9D1D10DA-B9F3-4D82-9BC9-B9F52A70D8D6}" type="presParOf" srcId="{DB540BE4-884E-40F7-B9C2-846E74747178}" destId="{B85C0D56-C8E2-4DA3-913F-B96EC94E1391}" srcOrd="2" destOrd="0" presId="urn:microsoft.com/office/officeart/2009/3/layout/StepUpProcess"/>
    <dgm:cxn modelId="{77FB84F0-8E02-4009-8EA0-C42F575BF6C0}" type="presParOf" srcId="{E28FBD71-15C7-4BB8-A805-795119E180CD}" destId="{EC1A0AAC-6752-4240-ADFF-8B3733C36C53}" srcOrd="1" destOrd="0" presId="urn:microsoft.com/office/officeart/2009/3/layout/StepUpProcess"/>
    <dgm:cxn modelId="{10D3EA48-F69E-42A7-96E1-D8027BF1F179}" type="presParOf" srcId="{EC1A0AAC-6752-4240-ADFF-8B3733C36C53}" destId="{048FD622-4799-4466-9E3C-07BDFE962F28}" srcOrd="0" destOrd="0" presId="urn:microsoft.com/office/officeart/2009/3/layout/StepUpProcess"/>
    <dgm:cxn modelId="{D96DC1BA-C7FF-4AE2-9151-76494B7DE780}" type="presParOf" srcId="{E28FBD71-15C7-4BB8-A805-795119E180CD}" destId="{BE727F70-3DBA-4EF5-8431-BC11CD8994EF}" srcOrd="2" destOrd="0" presId="urn:microsoft.com/office/officeart/2009/3/layout/StepUpProcess"/>
    <dgm:cxn modelId="{BA03FAD8-0FCA-4B36-BBB4-E56966E4177B}" type="presParOf" srcId="{BE727F70-3DBA-4EF5-8431-BC11CD8994EF}" destId="{979581D5-77C4-4F06-B7E2-595C876A95A8}" srcOrd="0" destOrd="0" presId="urn:microsoft.com/office/officeart/2009/3/layout/StepUpProcess"/>
    <dgm:cxn modelId="{6470B5BB-26DB-4DD0-B721-FF86A2EC8DB9}" type="presParOf" srcId="{BE727F70-3DBA-4EF5-8431-BC11CD8994EF}" destId="{D7AE807F-3FD6-4ACC-936B-F2ED2175001C}" srcOrd="1" destOrd="0" presId="urn:microsoft.com/office/officeart/2009/3/layout/StepUpProcess"/>
    <dgm:cxn modelId="{8D26966F-913F-4D5C-A822-F74B3596FDE6}" type="presParOf" srcId="{BE727F70-3DBA-4EF5-8431-BC11CD8994EF}" destId="{98601276-ED55-419A-AED6-702686EDCDCE}" srcOrd="2" destOrd="0" presId="urn:microsoft.com/office/officeart/2009/3/layout/StepUpProcess"/>
    <dgm:cxn modelId="{2528F2DC-17EF-46C4-BD64-BB088CF9390F}" type="presParOf" srcId="{E28FBD71-15C7-4BB8-A805-795119E180CD}" destId="{734B44DE-3CC7-4924-A94A-98EF6499D0D2}" srcOrd="3" destOrd="0" presId="urn:microsoft.com/office/officeart/2009/3/layout/StepUpProcess"/>
    <dgm:cxn modelId="{7801527D-1509-4029-BFFC-968E647A10B6}" type="presParOf" srcId="{734B44DE-3CC7-4924-A94A-98EF6499D0D2}" destId="{89A4C7CE-3A90-4F08-BD15-8894668FA627}" srcOrd="0" destOrd="0" presId="urn:microsoft.com/office/officeart/2009/3/layout/StepUpProcess"/>
    <dgm:cxn modelId="{0967C148-8BC5-41D5-836B-A56973D228F7}" type="presParOf" srcId="{E28FBD71-15C7-4BB8-A805-795119E180CD}" destId="{59D0E170-8A68-4C9B-95A4-E273EE57D72D}" srcOrd="4" destOrd="0" presId="urn:microsoft.com/office/officeart/2009/3/layout/StepUpProcess"/>
    <dgm:cxn modelId="{C9A87F2D-8D56-4E30-9315-40B0478E0268}" type="presParOf" srcId="{59D0E170-8A68-4C9B-95A4-E273EE57D72D}" destId="{36FE7276-2C77-41D0-9A4D-AFF338F5B656}" srcOrd="0" destOrd="0" presId="urn:microsoft.com/office/officeart/2009/3/layout/StepUpProcess"/>
    <dgm:cxn modelId="{FB805ED8-CA65-44D8-920B-5B62413EF21D}" type="presParOf" srcId="{59D0E170-8A68-4C9B-95A4-E273EE57D72D}" destId="{757D9437-1E81-41B0-A23B-642972AB2FBA}" srcOrd="1" destOrd="0" presId="urn:microsoft.com/office/officeart/2009/3/layout/StepUpProcess"/>
    <dgm:cxn modelId="{FE75A054-0670-4726-9E02-1887369EAB72}" type="presParOf" srcId="{59D0E170-8A68-4C9B-95A4-E273EE57D72D}" destId="{181A710D-76BA-4253-96DC-5F15AC806A98}" srcOrd="2" destOrd="0" presId="urn:microsoft.com/office/officeart/2009/3/layout/StepUpProcess"/>
    <dgm:cxn modelId="{8CA3D44B-3A20-4027-A2CA-7CC02D2F7E18}" type="presParOf" srcId="{E28FBD71-15C7-4BB8-A805-795119E180CD}" destId="{B1289C19-D96D-4D3D-8F15-275E727D61A2}" srcOrd="5" destOrd="0" presId="urn:microsoft.com/office/officeart/2009/3/layout/StepUpProcess"/>
    <dgm:cxn modelId="{D0CBB927-CEBB-4694-BE31-D9882BD9338E}" type="presParOf" srcId="{B1289C19-D96D-4D3D-8F15-275E727D61A2}" destId="{218D184E-0A4A-4A7B-B5BB-6F4F41213AE5}" srcOrd="0" destOrd="0" presId="urn:microsoft.com/office/officeart/2009/3/layout/StepUpProcess"/>
    <dgm:cxn modelId="{38D19CCE-0785-4E2C-AC66-9D688D270C0B}" type="presParOf" srcId="{E28FBD71-15C7-4BB8-A805-795119E180CD}" destId="{1E2A5F11-7B3A-46A5-BA17-2BC0DB74E0B1}" srcOrd="6" destOrd="0" presId="urn:microsoft.com/office/officeart/2009/3/layout/StepUpProcess"/>
    <dgm:cxn modelId="{2260E80F-DF22-413B-8954-3AD970F2605D}" type="presParOf" srcId="{1E2A5F11-7B3A-46A5-BA17-2BC0DB74E0B1}" destId="{AAD66D7C-1948-4571-B15D-4EBF171FD0DD}" srcOrd="0" destOrd="0" presId="urn:microsoft.com/office/officeart/2009/3/layout/StepUpProcess"/>
    <dgm:cxn modelId="{64096FCE-2715-49DD-96E1-9219EB7EEAC0}" type="presParOf" srcId="{1E2A5F11-7B3A-46A5-BA17-2BC0DB74E0B1}" destId="{13B46079-77AA-4004-8D0B-993BCCABB5A3}" srcOrd="1" destOrd="0" presId="urn:microsoft.com/office/officeart/2009/3/layout/StepUpProcess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8">
  <dgm:title val=""/>
  <dgm:desc val=""/>
  <dgm:catLst>
    <dgm:cat type="cycle" pri="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"/>
          <dgm:constr type="t" for="ch" forName="dummy1a" refType="h" fact="0.08"/>
          <dgm:constr type="l" for="ch" forName="dummy1b" refType="w" fact="0.5"/>
          <dgm:constr type="t" for="ch" forName="dummy1b" refType="h" fact="0.08"/>
          <dgm:constr type="l" for="ch" forName="wedge1Tx" refType="w" fact="0.22"/>
          <dgm:constr type="t" for="ch" forName="wedge1Tx" refType="h" fact="0.22"/>
          <dgm:constr type="w" for="ch" forName="wedge1Tx" refType="w" fact="0.56"/>
          <dgm:constr type="h" for="ch" forName="wedge1Tx" refType="h" fact="0.56"/>
          <dgm:constr type="h" for="ch" forName="arrowWedge1single" refType="w" fact="0.08"/>
          <dgm:constr type="diam" for="ch" forName="arrowWedge1single" refType="w" fact="0.84"/>
          <dgm:constr type="l" for="ch" forName="arrowWedge1single" refType="w" fact="0.5"/>
          <dgm:constr type="t" for="ch" forName="arrowWedge1single" refType="w" fact="0.5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2"/>
          <dgm:constr type="t" for="ch" forName="dummy1a" refType="h" fact="0.08"/>
          <dgm:constr type="l" for="ch" forName="dummy1b" refType="w" fact="0.52"/>
          <dgm:constr type="t" for="ch" forName="dummy1b" refType="h" fact="0.92"/>
          <dgm:constr type="l" for="ch" forName="wedge1Tx" refType="w" fact="0.559"/>
          <dgm:constr type="t" for="ch" forName="wedge1Tx" refType="h" fact="0.3"/>
          <dgm:constr type="w" for="ch" forName="wedge1Tx" refType="w" fact="0.3"/>
          <dgm:constr type="h" for="ch" forName="wedge1Tx" refType="h" fact="0.4"/>
          <dgm:constr type="l" for="ch" forName="wedge2" refType="w" fact="0.06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48"/>
          <dgm:constr type="t" for="ch" forName="dummy2a" refType="h" fact="0.92"/>
          <dgm:constr type="l" for="ch" forName="dummy2b" refType="w" fact="0.48"/>
          <dgm:constr type="t" for="ch" forName="dummy2b" refType="h" fact="0.08"/>
          <dgm:constr type="r" for="ch" forName="wedge2Tx" refType="w" fact="0.441"/>
          <dgm:constr type="t" for="ch" forName="wedge2Tx" refType="h" fact="0.3"/>
          <dgm:constr type="w" for="ch" forName="wedge2Tx" refType="w" fact="0.3"/>
          <dgm:constr type="h" for="ch" forName="wedge2Tx" refType="h" fact="0.4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primFontSz" for="ch" ptType="node" op="equ"/>
        </dgm:constrLst>
      </dgm:if>
      <dgm:if name="Name3" axis="ch" ptType="node" func="cnt" op="equ" val="3">
        <dgm:constrLst>
          <dgm:constr type="l" for="ch" forName="wedge1" refType="w" fact="0.0973"/>
          <dgm:constr type="t" for="ch" forName="wedge1" refType="w" fact="0.07"/>
          <dgm:constr type="w" for="ch" forName="wedge1" refType="w" fact="0.84"/>
          <dgm:constr type="h" for="ch" forName="wedge1" refType="h" fact="0.84"/>
          <dgm:constr type="l" for="ch" forName="dummy1a" refType="w" fact="0.5173"/>
          <dgm:constr type="t" for="ch" forName="dummy1a" refType="h" fact="0.07"/>
          <dgm:constr type="l" for="ch" forName="dummy1b" refType="w" fact="0.8811"/>
          <dgm:constr type="t" for="ch" forName="dummy1b" refType="h" fact="0.7"/>
          <dgm:constr type="l" for="ch" forName="wedge1Tx" refType="w" fact="0.54"/>
          <dgm:constr type="t" for="ch" forName="wedge1Tx" refType="h" fact="0.248"/>
          <dgm:constr type="w" for="ch" forName="wedge1Tx" refType="w" fact="0.3"/>
          <dgm:constr type="h" for="ch" forName="wedge1Tx" refType="h" fact="0.25"/>
          <dgm:constr type="l" for="ch" forName="wedge2" refType="w" fact="0.08"/>
          <dgm:constr type="t" for="ch" forName="wedge2" refType="w" fact="0.1"/>
          <dgm:constr type="w" for="ch" forName="wedge2" refType="w" fact="0.84"/>
          <dgm:constr type="h" for="ch" forName="wedge2" refType="h" fact="0.84"/>
          <dgm:constr type="l" for="ch" forName="dummy2a" refType="w" fact="0.8637"/>
          <dgm:constr type="t" for="ch" forName="dummy2a" refType="h" fact="0.73"/>
          <dgm:constr type="l" for="ch" forName="dummy2b" refType="w" fact="0.1363"/>
          <dgm:constr type="t" for="ch" forName="dummy2b" refType="h" fact="0.73"/>
          <dgm:constr type="l" for="ch" forName="wedge2Tx" refType="w" fact="0.28"/>
          <dgm:constr type="t" for="ch" forName="wedge2Tx" refType="h" fact="0.645"/>
          <dgm:constr type="w" for="ch" forName="wedge2Tx" refType="w" fact="0.45"/>
          <dgm:constr type="h" for="ch" forName="wedge2Tx" refType="h" fact="0.22"/>
          <dgm:constr type="l" for="ch" forName="wedge3" refType="w" fact="0.0627"/>
          <dgm:constr type="t" for="ch" forName="wedge3" refType="w" fact="0.07"/>
          <dgm:constr type="w" for="ch" forName="wedge3" refType="w" fact="0.84"/>
          <dgm:constr type="h" for="ch" forName="wedge3" refType="h" fact="0.84"/>
          <dgm:constr type="l" for="ch" forName="dummy3a" refType="w" fact="0.1189"/>
          <dgm:constr type="t" for="ch" forName="dummy3a" refType="h" fact="0.7"/>
          <dgm:constr type="l" for="ch" forName="dummy3b" refType="w" fact="0.4827"/>
          <dgm:constr type="t" for="ch" forName="dummy3b" refType="h" fact="0.07"/>
          <dgm:constr type="r" for="ch" forName="wedge3Tx" refType="w" fact="0.46"/>
          <dgm:constr type="t" for="ch" forName="wedge3Tx" refType="h" fact="0.248"/>
          <dgm:constr type="w" for="ch" forName="wedge3Tx" refType="w" fact="0.3"/>
          <dgm:constr type="h" for="ch" forName="wedge3Tx" refType="h" fact="0.25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primFontSz" for="ch" ptType="node" op="equ"/>
        </dgm:constrLst>
      </dgm:if>
      <dgm:if name="Name4" axis="ch" ptType="node" func="cnt" op="equ" val="4">
        <dgm:constrLst>
          <dgm:constr type="l" for="ch" forName="wedge1" refType="w" fact="0.0941"/>
          <dgm:constr type="t" for="ch" forName="wedge1" refType="w" fact="0.0659"/>
          <dgm:constr type="w" for="ch" forName="wedge1" refType="w" fact="0.84"/>
          <dgm:constr type="h" for="ch" forName="wedge1" refType="h" fact="0.84"/>
          <dgm:constr type="l" for="ch" forName="dummy1a" refType="w" fact="0.5141"/>
          <dgm:constr type="t" for="ch" forName="dummy1a" refType="h" fact="0.0659"/>
          <dgm:constr type="l" for="ch" forName="dummy1b" refType="w" fact="0.9341"/>
          <dgm:constr type="t" for="ch" forName="dummy1b" refType="h" fact="0.4859"/>
          <dgm:constr type="l" for="ch" forName="wedge1Tx" refType="w" fact="0.54"/>
          <dgm:constr type="t" for="ch" forName="wedge1Tx" refType="h" fact="0.24"/>
          <dgm:constr type="w" for="ch" forName="wedge1Tx" refType="w" fact="0.31"/>
          <dgm:constr type="h" for="ch" forName="wedge1Tx" refType="h" fact="0.23"/>
          <dgm:constr type="l" for="ch" forName="wedge2" refType="w" fact="0.0941"/>
          <dgm:constr type="t" for="ch" forName="wedge2" refType="w" fact="0.0941"/>
          <dgm:constr type="w" for="ch" forName="wedge2" refType="w" fact="0.84"/>
          <dgm:constr type="h" for="ch" forName="wedge2" refType="h" fact="0.84"/>
          <dgm:constr type="l" for="ch" forName="dummy2a" refType="w" fact="0.9341"/>
          <dgm:constr type="t" for="ch" forName="dummy2a" refType="h" fact="0.5141"/>
          <dgm:constr type="l" for="ch" forName="dummy2b" refType="w" fact="0.5141"/>
          <dgm:constr type="t" for="ch" forName="dummy2b" refType="h" fact="0.9341"/>
          <dgm:constr type="l" for="ch" forName="wedge2Tx" refType="w" fact="0.54"/>
          <dgm:constr type="t" for="ch" forName="wedge2Tx" refType="h" fact="0.53"/>
          <dgm:constr type="w" for="ch" forName="wedge2Tx" refType="w" fact="0.31"/>
          <dgm:constr type="h" for="ch" forName="wedge2Tx" refType="h" fact="0.23"/>
          <dgm:constr type="l" for="ch" forName="wedge3" refType="w" fact="0.0659"/>
          <dgm:constr type="t" for="ch" forName="wedge3" refType="w" fact="0.0941"/>
          <dgm:constr type="w" for="ch" forName="wedge3" refType="w" fact="0.84"/>
          <dgm:constr type="h" for="ch" forName="wedge3" refType="h" fact="0.84"/>
          <dgm:constr type="l" for="ch" forName="dummy3a" refType="w" fact="0.4859"/>
          <dgm:constr type="t" for="ch" forName="dummy3a" refType="h" fact="0.9341"/>
          <dgm:constr type="l" for="ch" forName="dummy3b" refType="w" fact="0.0659"/>
          <dgm:constr type="t" for="ch" forName="dummy3b" refType="h" fact="0.5141"/>
          <dgm:constr type="r" for="ch" forName="wedge3Tx" refType="w" fact="0.46"/>
          <dgm:constr type="t" for="ch" forName="wedge3Tx" refType="h" fact="0.53"/>
          <dgm:constr type="w" for="ch" forName="wedge3Tx" refType="w" fact="0.31"/>
          <dgm:constr type="h" for="ch" forName="wedge3Tx" refType="h" fact="0.23"/>
          <dgm:constr type="l" for="ch" forName="wedge4" refType="w" fact="0.0659"/>
          <dgm:constr type="t" for="ch" forName="wedge4" refType="h" fact="0.0659"/>
          <dgm:constr type="w" for="ch" forName="wedge4" refType="w" fact="0.84"/>
          <dgm:constr type="h" for="ch" forName="wedge4" refType="h" fact="0.84"/>
          <dgm:constr type="l" for="ch" forName="dummy4a" refType="w" fact="0.0659"/>
          <dgm:constr type="t" for="ch" forName="dummy4a" refType="h" fact="0.4859"/>
          <dgm:constr type="l" for="ch" forName="dummy4b" refType="w" fact="0.4859"/>
          <dgm:constr type="t" for="ch" forName="dummy4b" refType="h" fact="0.0659"/>
          <dgm:constr type="r" for="ch" forName="wedge4Tx" refType="w" fact="0.46"/>
          <dgm:constr type="t" for="ch" forName="wedge4Tx" refType="h" fact="0.24"/>
          <dgm:constr type="w" for="ch" forName="wedge4Tx" refType="w" fact="0.31"/>
          <dgm:constr type="h" for="ch" forName="wedge4Tx" refType="h" fact="0.23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primFontSz" for="ch" ptType="node" op="equ"/>
        </dgm:constrLst>
      </dgm:if>
      <dgm:if name="Name5" axis="ch" ptType="node" func="cnt" op="equ" val="5">
        <dgm:constrLst>
          <dgm:constr type="l" for="ch" forName="wedge1" refType="w" fact="0.0918"/>
          <dgm:constr type="t" for="ch" forName="wedge1" refType="w" fact="0.0638"/>
          <dgm:constr type="w" for="ch" forName="wedge1" refType="w" fact="0.84"/>
          <dgm:constr type="h" for="ch" forName="wedge1" refType="h" fact="0.84"/>
          <dgm:constr type="l" for="ch" forName="dummy1a" refType="w" fact="0.5118"/>
          <dgm:constr type="t" for="ch" forName="dummy1a" refType="h" fact="0.0638"/>
          <dgm:constr type="l" for="ch" forName="dummy1b" refType="w" fact="0.9112"/>
          <dgm:constr type="t" for="ch" forName="dummy1b" refType="h" fact="0.354"/>
          <dgm:constr type="l" for="ch" forName="wedge1Tx" refType="w" fact="0.53"/>
          <dgm:constr type="t" for="ch" forName="wedge1Tx" refType="h" fact="0.205"/>
          <dgm:constr type="w" for="ch" forName="wedge1Tx" refType="w" fact="0.27"/>
          <dgm:constr type="h" for="ch" forName="wedge1Tx" refType="h" fact="0.18"/>
          <dgm:constr type="l" for="ch" forName="wedge2" refType="w" fact="0.099"/>
          <dgm:constr type="t" for="ch" forName="wedge2" refType="w" fact="0.0862"/>
          <dgm:constr type="w" for="ch" forName="wedge2" refType="w" fact="0.84"/>
          <dgm:constr type="h" for="ch" forName="wedge2" refType="h" fact="0.84"/>
          <dgm:constr type="l" for="ch" forName="dummy2a" refType="w" fact="0.9185"/>
          <dgm:constr type="t" for="ch" forName="dummy2a" refType="h" fact="0.3764"/>
          <dgm:constr type="l" for="ch" forName="dummy2b" refType="w" fact="0.7659"/>
          <dgm:constr type="t" for="ch" forName="dummy2b" refType="h" fact="0.846"/>
          <dgm:constr type="l" for="ch" forName="wedge2Tx" refType="w" fact="0.64"/>
          <dgm:constr type="t" for="ch" forName="wedge2Tx" refType="h" fact="0.47"/>
          <dgm:constr type="w" for="ch" forName="wedge2Tx" refType="w" fact="0.25"/>
          <dgm:constr type="h" for="ch" forName="wedge2Tx" refType="h" fact="0.2"/>
          <dgm:constr type="l" for="ch" forName="wedge3" refType="w" fact="0.08"/>
          <dgm:constr type="t" for="ch" forName="wedge3" refType="w" fact="0.1"/>
          <dgm:constr type="w" for="ch" forName="wedge3" refType="w" fact="0.84"/>
          <dgm:constr type="h" for="ch" forName="wedge3" refType="h" fact="0.84"/>
          <dgm:constr type="l" for="ch" forName="dummy3a" refType="w" fact="0.7469"/>
          <dgm:constr type="t" for="ch" forName="dummy3a" refType="h" fact="0.8598"/>
          <dgm:constr type="l" for="ch" forName="dummy3b" refType="w" fact="0.2531"/>
          <dgm:constr type="t" for="ch" forName="dummy3b" refType="h" fact="0.8598"/>
          <dgm:constr type="l" for="ch" forName="wedge3Tx" refType="w" fact="0.38"/>
          <dgm:constr type="t" for="ch" forName="wedge3Tx" refType="h" fact="0.69"/>
          <dgm:constr type="w" for="ch" forName="wedge3Tx" refType="w" fact="0.24"/>
          <dgm:constr type="h" for="ch" forName="wedge3Tx" refType="h" fact="0.22"/>
          <dgm:constr type="l" for="ch" forName="wedge4" refType="w" fact="0.061"/>
          <dgm:constr type="t" for="ch" forName="wedge4" refType="h" fact="0.0862"/>
          <dgm:constr type="w" for="ch" forName="wedge4" refType="w" fact="0.84"/>
          <dgm:constr type="h" for="ch" forName="wedge4" refType="h" fact="0.84"/>
          <dgm:constr type="l" for="ch" forName="dummy4a" refType="w" fact="0.2341"/>
          <dgm:constr type="t" for="ch" forName="dummy4a" refType="h" fact="0.846"/>
          <dgm:constr type="l" for="ch" forName="dummy4b" refType="w" fact="0.0815"/>
          <dgm:constr type="t" for="ch" forName="dummy4b" refType="h" fact="0.3764"/>
          <dgm:constr type="r" for="ch" forName="wedge4Tx" refType="w" fact="0.36"/>
          <dgm:constr type="t" for="ch" forName="wedge4Tx" refType="h" fact="0.47"/>
          <dgm:constr type="w" for="ch" forName="wedge4Tx" refType="w" fact="0.25"/>
          <dgm:constr type="h" for="ch" forName="wedge4Tx" refType="h" fact="0.2"/>
          <dgm:constr type="l" for="ch" forName="wedge5" refType="w" fact="0.0682"/>
          <dgm:constr type="t" for="ch" forName="wedge5" refType="h" fact="0.0638"/>
          <dgm:constr type="w" for="ch" forName="wedge5" refType="w" fact="0.84"/>
          <dgm:constr type="h" for="ch" forName="wedge5" refType="h" fact="0.84"/>
          <dgm:constr type="l" for="ch" forName="dummy5a" refType="w" fact="0.0888"/>
          <dgm:constr type="t" for="ch" forName="dummy5a" refType="h" fact="0.354"/>
          <dgm:constr type="l" for="ch" forName="dummy5b" refType="w" fact="0.4882"/>
          <dgm:constr type="t" for="ch" forName="dummy5b" refType="h" fact="0.0638"/>
          <dgm:constr type="r" for="ch" forName="wedge5Tx" refType="w" fact="0.47"/>
          <dgm:constr type="t" for="ch" forName="wedge5Tx" refType="h" fact="0.205"/>
          <dgm:constr type="w" for="ch" forName="wedge5Tx" refType="w" fact="0.27"/>
          <dgm:constr type="h" for="ch" forName="wedge5Tx" refType="h" fact="0.18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primFontSz" for="ch" ptType="node" op="equ"/>
        </dgm:constrLst>
      </dgm:if>
      <dgm:if name="Name6" axis="ch" ptType="node" func="cnt" op="equ" val="6">
        <dgm:constrLst>
          <dgm:constr type="l" for="ch" forName="wedge1" refType="w" fact="0.09"/>
          <dgm:constr type="t" for="ch" forName="wedge1" refType="w" fact="0.0627"/>
          <dgm:constr type="w" for="ch" forName="wedge1" refType="w" fact="0.84"/>
          <dgm:constr type="h" for="ch" forName="wedge1" refType="h" fact="0.84"/>
          <dgm:constr type="l" for="ch" forName="dummy1a" refType="w" fact="0.51"/>
          <dgm:constr type="t" for="ch" forName="dummy1a" refType="h" fact="0.0627"/>
          <dgm:constr type="l" for="ch" forName="dummy1b" refType="w" fact="0.8737"/>
          <dgm:constr type="t" for="ch" forName="dummy1b" refType="h" fact="0.2727"/>
          <dgm:constr type="l" for="ch" forName="wedge1Tx" refType="w" fact="0.53"/>
          <dgm:constr type="t" for="ch" forName="wedge1Tx" refType="h" fact="0.17"/>
          <dgm:constr type="w" for="ch" forName="wedge1Tx" refType="w" fact="0.22"/>
          <dgm:constr type="h" for="ch" forName="wedge1Tx" refType="h" fact="0.17"/>
          <dgm:constr type="l" for="ch" forName="wedge2" refType="w" fact="0.1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8837"/>
          <dgm:constr type="t" for="ch" forName="dummy2a" refType="h" fact="0.29"/>
          <dgm:constr type="l" for="ch" forName="dummy2b" refType="w" fact="0.8837"/>
          <dgm:constr type="t" for="ch" forName="dummy2b" refType="h" fact="0.71"/>
          <dgm:constr type="l" for="ch" forName="wedge2Tx" refType="w" fact="0.67"/>
          <dgm:constr type="t" for="ch" forName="wedge2Tx" refType="h" fact="0.42"/>
          <dgm:constr type="w" for="ch" forName="wedge2Tx" refType="w" fact="0.23"/>
          <dgm:constr type="h" for="ch" forName="wedge2Tx" refType="h" fact="0.165"/>
          <dgm:constr type="l" for="ch" forName="wedge3" refType="w" fact="0.09"/>
          <dgm:constr type="t" for="ch" forName="wedge3" refType="w" fact="0.0973"/>
          <dgm:constr type="w" for="ch" forName="wedge3" refType="w" fact="0.84"/>
          <dgm:constr type="h" for="ch" forName="wedge3" refType="h" fact="0.84"/>
          <dgm:constr type="l" for="ch" forName="dummy3a" refType="w" fact="0.8737"/>
          <dgm:constr type="t" for="ch" forName="dummy3a" refType="h" fact="0.7273"/>
          <dgm:constr type="l" for="ch" forName="dummy3b" refType="w" fact="0.51"/>
          <dgm:constr type="t" for="ch" forName="dummy3b" refType="h" fact="0.9373"/>
          <dgm:constr type="l" for="ch" forName="wedge3Tx" refType="w" fact="0.53"/>
          <dgm:constr type="t" for="ch" forName="wedge3Tx" refType="h" fact="0.665"/>
          <dgm:constr type="w" for="ch" forName="wedge3Tx" refType="w" fact="0.22"/>
          <dgm:constr type="h" for="ch" forName="wedge3Tx" refType="h" fact="0.17"/>
          <dgm:constr type="l" for="ch" forName="wedge4" refType="w" fact="0.07"/>
          <dgm:constr type="t" for="ch" forName="wedge4" refType="h" fact="0.0973"/>
          <dgm:constr type="w" for="ch" forName="wedge4" refType="w" fact="0.84"/>
          <dgm:constr type="h" for="ch" forName="wedge4" refType="h" fact="0.84"/>
          <dgm:constr type="l" for="ch" forName="dummy4a" refType="w" fact="0.49"/>
          <dgm:constr type="t" for="ch" forName="dummy4a" refType="h" fact="0.9373"/>
          <dgm:constr type="l" for="ch" forName="dummy4b" refType="w" fact="0.1263"/>
          <dgm:constr type="t" for="ch" forName="dummy4b" refType="h" fact="0.7273"/>
          <dgm:constr type="r" for="ch" forName="wedge4Tx" refType="w" fact="0.47"/>
          <dgm:constr type="t" for="ch" forName="wedge4Tx" refType="h" fact="0.665"/>
          <dgm:constr type="w" for="ch" forName="wedge4Tx" refType="w" fact="0.22"/>
          <dgm:constr type="h" for="ch" forName="wedge4Tx" refType="h" fact="0.17"/>
          <dgm:constr type="l" for="ch" forName="wedge5" refType="w" fact="0.06"/>
          <dgm:constr type="t" for="ch" forName="wedge5" refType="h" fact="0.08"/>
          <dgm:constr type="w" for="ch" forName="wedge5" refType="w" fact="0.84"/>
          <dgm:constr type="h" for="ch" forName="wedge5" refType="h" fact="0.84"/>
          <dgm:constr type="l" for="ch" forName="dummy5a" refType="w" fact="0.1163"/>
          <dgm:constr type="t" for="ch" forName="dummy5a" refType="h" fact="0.71"/>
          <dgm:constr type="l" for="ch" forName="dummy5b" refType="w" fact="0.1163"/>
          <dgm:constr type="t" for="ch" forName="dummy5b" refType="h" fact="0.29"/>
          <dgm:constr type="r" for="ch" forName="wedge5Tx" refType="w" fact="0.33"/>
          <dgm:constr type="t" for="ch" forName="wedge5Tx" refType="h" fact="0.42"/>
          <dgm:constr type="w" for="ch" forName="wedge5Tx" refType="w" fact="0.23"/>
          <dgm:constr type="h" for="ch" forName="wedge5Tx" refType="h" fact="0.165"/>
          <dgm:constr type="l" for="ch" forName="wedge6" refType="w" fact="0.07"/>
          <dgm:constr type="t" for="ch" forName="wedge6" refType="h" fact="0.0627"/>
          <dgm:constr type="w" for="ch" forName="wedge6" refType="w" fact="0.84"/>
          <dgm:constr type="h" for="ch" forName="wedge6" refType="h" fact="0.84"/>
          <dgm:constr type="l" for="ch" forName="dummy6a" refType="w" fact="0.1263"/>
          <dgm:constr type="t" for="ch" forName="dummy6a" refType="h" fact="0.2727"/>
          <dgm:constr type="l" for="ch" forName="dummy6b" refType="w" fact="0.49"/>
          <dgm:constr type="t" for="ch" forName="dummy6b" refType="h" fact="0.0627"/>
          <dgm:constr type="r" for="ch" forName="wedge6Tx" refType="w" fact="0.47"/>
          <dgm:constr type="t" for="ch" forName="wedge6Tx" refType="h" fact="0.17"/>
          <dgm:constr type="w" for="ch" forName="wedge6Tx" refType="w" fact="0.22"/>
          <dgm:constr type="h" for="ch" forName="wedge6Tx" refType="h" fact="0.17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primFontSz" for="ch" ptType="node" op="equ"/>
        </dgm:constrLst>
      </dgm:if>
      <dgm:else name="Name7">
        <dgm:constrLst>
          <dgm:constr type="l" for="ch" forName="wedge1" refType="w" fact="0.0887"/>
          <dgm:constr type="t" for="ch" forName="wedge1" refType="w" fact="0.062"/>
          <dgm:constr type="w" for="ch" forName="wedge1" refType="w" fact="0.84"/>
          <dgm:constr type="h" for="ch" forName="wedge1" refType="h" fact="0.84"/>
          <dgm:constr type="l" for="ch" forName="dummy1a" refType="w" fact="0.5087"/>
          <dgm:constr type="t" for="ch" forName="dummy1a" refType="h" fact="0.062"/>
          <dgm:constr type="l" for="ch" forName="dummy1b" refType="w" fact="0.837"/>
          <dgm:constr type="t" for="ch" forName="dummy1b" refType="h" fact="0.2201"/>
          <dgm:constr type="l" for="ch" forName="wedge1Tx" refType="w" fact="0.53"/>
          <dgm:constr type="t" for="ch" forName="wedge1Tx" refType="h" fact="0.14"/>
          <dgm:constr type="w" for="ch" forName="wedge1Tx" refType="w" fact="0.2"/>
          <dgm:constr type="h" for="ch" forName="wedge1Tx" refType="h" fact="0.16"/>
          <dgm:constr type="l" for="ch" forName="wedge2" refType="w" fact="0.0995"/>
          <dgm:constr type="t" for="ch" forName="wedge2" refType="w" fact="0.0755"/>
          <dgm:constr type="w" for="ch" forName="wedge2" refType="w" fact="0.84"/>
          <dgm:constr type="h" for="ch" forName="wedge2" refType="h" fact="0.84"/>
          <dgm:constr type="l" for="ch" forName="dummy2a" refType="w" fact="0.8479"/>
          <dgm:constr type="t" for="ch" forName="dummy2a" refType="h" fact="0.2337"/>
          <dgm:constr type="l" for="ch" forName="dummy2b" refType="w" fact="0.929"/>
          <dgm:constr type="t" for="ch" forName="dummy2b" refType="h" fact="0.589"/>
          <dgm:constr type="l" for="ch" forName="wedge2Tx" refType="w" fact="0.67"/>
          <dgm:constr type="t" for="ch" forName="wedge2Tx" refType="h" fact="0.38"/>
          <dgm:constr type="w" for="ch" forName="wedge2Tx" refType="w" fact="0.23"/>
          <dgm:constr type="h" for="ch" forName="wedge2Tx" refType="h" fact="0.14"/>
          <dgm:constr type="l" for="ch" forName="wedge3" refType="w" fact="0.0956"/>
          <dgm:constr type="t" for="ch" forName="wedge3" refType="w" fact="0.0925"/>
          <dgm:constr type="w" for="ch" forName="wedge3" refType="w" fact="0.84"/>
          <dgm:constr type="h" for="ch" forName="wedge3" refType="h" fact="0.84"/>
          <dgm:constr type="l" for="ch" forName="dummy3a" refType="w" fact="0.9251"/>
          <dgm:constr type="t" for="ch" forName="dummy3a" refType="h" fact="0.6059"/>
          <dgm:constr type="l" for="ch" forName="dummy3b" refType="w" fact="0.6979"/>
          <dgm:constr type="t" for="ch" forName="dummy3b" refType="h" fact="0.8909"/>
          <dgm:constr type="l" for="ch" forName="wedge3Tx" refType="w" fact="0.635"/>
          <dgm:constr type="t" for="ch" forName="wedge3Tx" refType="h" fact="0.59"/>
          <dgm:constr type="w" for="ch" forName="wedge3Tx" refType="w" fact="0.2"/>
          <dgm:constr type="h" for="ch" forName="wedge3Tx" refType="h" fact="0.155"/>
          <dgm:constr type="l" for="ch" forName="wedge4" refType="w" fact="0.08"/>
          <dgm:constr type="t" for="ch" forName="wedge4" refType="h" fact="0.1"/>
          <dgm:constr type="w" for="ch" forName="wedge4" refType="w" fact="0.84"/>
          <dgm:constr type="h" for="ch" forName="wedge4" refType="h" fact="0.84"/>
          <dgm:constr type="l" for="ch" forName="dummy4a" refType="w" fact="0.6822"/>
          <dgm:constr type="t" for="ch" forName="dummy4a" refType="h" fact="0.8984"/>
          <dgm:constr type="l" for="ch" forName="dummy4b" refType="w" fact="0.3178"/>
          <dgm:constr type="t" for="ch" forName="dummy4b" refType="h" fact="0.8984"/>
          <dgm:constr type="l" for="ch" forName="wedge4Tx" refType="w" fact="0.4025"/>
          <dgm:constr type="t" for="ch" forName="wedge4Tx" refType="h" fact="0.76"/>
          <dgm:constr type="w" for="ch" forName="wedge4Tx" refType="w" fact="0.195"/>
          <dgm:constr type="h" for="ch" forName="wedge4Tx" refType="h" fact="0.14"/>
          <dgm:constr type="l" for="ch" forName="wedge5" refType="w" fact="0.0644"/>
          <dgm:constr type="t" for="ch" forName="wedge5" refType="h" fact="0.0925"/>
          <dgm:constr type="w" for="ch" forName="wedge5" refType="w" fact="0.84"/>
          <dgm:constr type="h" for="ch" forName="wedge5" refType="h" fact="0.84"/>
          <dgm:constr type="l" for="ch" forName="dummy5a" refType="w" fact="0.3021"/>
          <dgm:constr type="t" for="ch" forName="dummy5a" refType="h" fact="0.8909"/>
          <dgm:constr type="l" for="ch" forName="dummy5b" refType="w" fact="0.0749"/>
          <dgm:constr type="t" for="ch" forName="dummy5b" refType="h" fact="0.6059"/>
          <dgm:constr type="r" for="ch" forName="wedge5Tx" refType="w" fact="0.365"/>
          <dgm:constr type="t" for="ch" forName="wedge5Tx" refType="h" fact="0.59"/>
          <dgm:constr type="w" for="ch" forName="wedge5Tx" refType="w" fact="0.2"/>
          <dgm:constr type="h" for="ch" forName="wedge5Tx" refType="h" fact="0.155"/>
          <dgm:constr type="l" for="ch" forName="wedge6" refType="w" fact="0.0605"/>
          <dgm:constr type="t" for="ch" forName="wedge6" refType="h" fact="0.0755"/>
          <dgm:constr type="w" for="ch" forName="wedge6" refType="w" fact="0.84"/>
          <dgm:constr type="h" for="ch" forName="wedge6" refType="h" fact="0.84"/>
          <dgm:constr type="l" for="ch" forName="dummy6a" refType="w" fact="0.071"/>
          <dgm:constr type="t" for="ch" forName="dummy6a" refType="h" fact="0.589"/>
          <dgm:constr type="l" for="ch" forName="dummy6b" refType="w" fact="0.1521"/>
          <dgm:constr type="t" for="ch" forName="dummy6b" refType="h" fact="0.2337"/>
          <dgm:constr type="r" for="ch" forName="wedge6Tx" refType="w" fact="0.33"/>
          <dgm:constr type="t" for="ch" forName="wedge6Tx" refType="h" fact="0.38"/>
          <dgm:constr type="w" for="ch" forName="wedge6Tx" refType="w" fact="0.23"/>
          <dgm:constr type="h" for="ch" forName="wedge6Tx" refType="h" fact="0.14"/>
          <dgm:constr type="l" for="ch" forName="wedge7" refType="w" fact="0.0713"/>
          <dgm:constr type="t" for="ch" forName="wedge7" refType="h" fact="0.062"/>
          <dgm:constr type="w" for="ch" forName="wedge7" refType="w" fact="0.84"/>
          <dgm:constr type="h" for="ch" forName="wedge7" refType="h" fact="0.84"/>
          <dgm:constr type="l" for="ch" forName="dummy7a" refType="w" fact="0.163"/>
          <dgm:constr type="t" for="ch" forName="dummy7a" refType="h" fact="0.2201"/>
          <dgm:constr type="l" for="ch" forName="dummy7b" refType="w" fact="0.4913"/>
          <dgm:constr type="t" for="ch" forName="dummy7b" refType="h" fact="0.062"/>
          <dgm:constr type="r" for="ch" forName="wedge7Tx" refType="w" fact="0.47"/>
          <dgm:constr type="t" for="ch" forName="wedge7Tx" refType="h" fact="0.14"/>
          <dgm:constr type="w" for="ch" forName="wedge7Tx" refType="w" fact="0.2"/>
          <dgm:constr type="h" for="ch" forName="wedge7Tx" refType="h" fact="0.16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h" for="ch" forName="arrowWedge7" refType="w" fact="0.08"/>
          <dgm:constr type="diam" for="ch" forName="arrowWedge7" refType="w" fact="0.84"/>
          <dgm:constr type="l" for="ch" forName="arrowWedge7" refType="w" fact="0.5"/>
          <dgm:constr type="t" for="ch" forName="arrowWedge7" refType="w" fact="0.5"/>
          <dgm:constr type="primFontSz" for="ch" ptType="node" op="equ"/>
        </dgm:constrLst>
      </dgm:else>
    </dgm:choose>
    <dgm:ruleLst/>
    <dgm:choose name="Name8">
      <dgm:if name="Name9" axis="ch" ptType="node" func="cnt" op="gte" val="1">
        <dgm:layoutNode name="wedge1">
          <dgm:alg type="sp"/>
          <dgm:choose name="Name10">
            <dgm:if name="Name11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12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13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14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15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16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17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18">
            <dgm:if name="Name19" func="var" arg="dir" op="equ" val="norm">
              <dgm:presOf axis="ch desOrSelf" ptType="node node" st="1 1" cnt="1 0"/>
            </dgm:if>
            <dgm:else name="Name20">
              <dgm:choose name="Name21">
                <dgm:if name="Name22" axis="ch" ptType="node" func="cnt" op="equ" val="1">
                  <dgm:presOf axis="ch desOrSelf" ptType="node node" st="1 1" cnt="1 0"/>
                </dgm:if>
                <dgm:if name="Name23" axis="ch" ptType="node" func="cnt" op="equ" val="2">
                  <dgm:presOf axis="ch desOrSelf" ptType="node node" st="2 1" cnt="1 0"/>
                </dgm:if>
                <dgm:if name="Name24" axis="ch" ptType="node" func="cnt" op="equ" val="3">
                  <dgm:presOf axis="ch desOrSelf" ptType="node node" st="3 1" cnt="1 0"/>
                </dgm:if>
                <dgm:if name="Name25" axis="ch" ptType="node" func="cnt" op="equ" val="4">
                  <dgm:presOf axis="ch desOrSelf" ptType="node node" st="4 1" cnt="1 0"/>
                </dgm:if>
                <dgm:if name="Name26" axis="ch" ptType="node" func="cnt" op="equ" val="5">
                  <dgm:presOf axis="ch desOrSelf" ptType="node node" st="5 1" cnt="1 0"/>
                </dgm:if>
                <dgm:if name="Name27" axis="ch" ptType="node" func="cnt" op="equ" val="6">
                  <dgm:presOf axis="ch desOrSelf" ptType="node node" st="6 1" cnt="1 0"/>
                </dgm:if>
                <dgm:else name="Name28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dummy1a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1b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29">
            <dgm:if name="Name30" func="var" arg="dir" op="equ" val="norm">
              <dgm:presOf axis="ch desOrSelf" ptType="node node" st="1 1" cnt="1 0"/>
            </dgm:if>
            <dgm:else name="Name31">
              <dgm:choose name="Name32">
                <dgm:if name="Name33" axis="ch" ptType="node" func="cnt" op="equ" val="1">
                  <dgm:presOf axis="ch desOrSelf" ptType="node node" st="1 1" cnt="1 0"/>
                </dgm:if>
                <dgm:if name="Name34" axis="ch" ptType="node" func="cnt" op="equ" val="2">
                  <dgm:presOf axis="ch desOrSelf" ptType="node node" st="2 1" cnt="1 0"/>
                </dgm:if>
                <dgm:if name="Name35" axis="ch" ptType="node" func="cnt" op="equ" val="3">
                  <dgm:presOf axis="ch desOrSelf" ptType="node node" st="3 1" cnt="1 0"/>
                </dgm:if>
                <dgm:if name="Name36" axis="ch" ptType="node" func="cnt" op="equ" val="4">
                  <dgm:presOf axis="ch desOrSelf" ptType="node node" st="4 1" cnt="1 0"/>
                </dgm:if>
                <dgm:if name="Name37" axis="ch" ptType="node" func="cnt" op="equ" val="5">
                  <dgm:presOf axis="ch desOrSelf" ptType="node node" st="5 1" cnt="1 0"/>
                </dgm:if>
                <dgm:if name="Name38" axis="ch" ptType="node" func="cnt" op="equ" val="6">
                  <dgm:presOf axis="ch desOrSelf" ptType="node node" st="6 1" cnt="1 0"/>
                </dgm:if>
                <dgm:else name="Name39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40"/>
    </dgm:choose>
    <dgm:choose name="Name41">
      <dgm:if name="Name42" axis="ch" ptType="node" func="cnt" op="gte" val="2">
        <dgm:layoutNode name="wedge2">
          <dgm:alg type="sp"/>
          <dgm:choose name="Name43">
            <dgm:if name="Name44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45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46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47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48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49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50">
            <dgm:if name="Name51" func="var" arg="dir" op="equ" val="norm">
              <dgm:presOf axis="ch desOrSelf" ptType="node node" st="2 1" cnt="1 0"/>
            </dgm:if>
            <dgm:else name="Name52">
              <dgm:choose name="Name53">
                <dgm:if name="Name54" axis="ch" ptType="node" func="cnt" op="equ" val="2">
                  <dgm:presOf axis="ch desOrSelf" ptType="node node" st="1 1" cnt="1 0"/>
                </dgm:if>
                <dgm:if name="Name55" axis="ch" ptType="node" func="cnt" op="equ" val="3">
                  <dgm:presOf axis="ch desOrSelf" ptType="node node" st="2 1" cnt="1 0"/>
                </dgm:if>
                <dgm:if name="Name56" axis="ch" ptType="node" func="cnt" op="equ" val="4">
                  <dgm:presOf axis="ch desOrSelf" ptType="node node" st="3 1" cnt="1 0"/>
                </dgm:if>
                <dgm:if name="Name57" axis="ch" ptType="node" func="cnt" op="equ" val="5">
                  <dgm:presOf axis="ch desOrSelf" ptType="node node" st="4 1" cnt="1 0"/>
                </dgm:if>
                <dgm:if name="Name58" axis="ch" ptType="node" func="cnt" op="equ" val="6">
                  <dgm:presOf axis="ch desOrSelf" ptType="node node" st="5 1" cnt="1 0"/>
                </dgm:if>
                <dgm:else name="Name59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dummy2a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2b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60">
            <dgm:if name="Name61" func="var" arg="dir" op="equ" val="norm">
              <dgm:presOf axis="ch desOrSelf" ptType="node node" st="2 1" cnt="1 0"/>
            </dgm:if>
            <dgm:else name="Name62">
              <dgm:choose name="Name63">
                <dgm:if name="Name64" axis="ch" ptType="node" func="cnt" op="equ" val="2">
                  <dgm:presOf axis="ch desOrSelf" ptType="node node" st="1 1" cnt="1 0"/>
                </dgm:if>
                <dgm:if name="Name65" axis="ch" ptType="node" func="cnt" op="equ" val="3">
                  <dgm:presOf axis="ch desOrSelf" ptType="node node" st="2 1" cnt="1 0"/>
                </dgm:if>
                <dgm:if name="Name66" axis="ch" ptType="node" func="cnt" op="equ" val="4">
                  <dgm:presOf axis="ch desOrSelf" ptType="node node" st="3 1" cnt="1 0"/>
                </dgm:if>
                <dgm:if name="Name67" axis="ch" ptType="node" func="cnt" op="equ" val="5">
                  <dgm:presOf axis="ch desOrSelf" ptType="node node" st="4 1" cnt="1 0"/>
                </dgm:if>
                <dgm:if name="Name68" axis="ch" ptType="node" func="cnt" op="equ" val="6">
                  <dgm:presOf axis="ch desOrSelf" ptType="node node" st="5 1" cnt="1 0"/>
                </dgm:if>
                <dgm:else name="Name69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70"/>
    </dgm:choose>
    <dgm:choose name="Name71">
      <dgm:if name="Name72" axis="ch" ptType="node" func="cnt" op="gte" val="3">
        <dgm:layoutNode name="wedge3">
          <dgm:alg type="sp"/>
          <dgm:choose name="Name73">
            <dgm:if name="Name74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75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76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77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78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79">
            <dgm:if name="Name80" func="var" arg="dir" op="equ" val="norm">
              <dgm:presOf axis="ch desOrSelf" ptType="node node" st="3 1" cnt="1 0"/>
            </dgm:if>
            <dgm:else name="Name81">
              <dgm:choose name="Name82">
                <dgm:if name="Name83" axis="ch" ptType="node" func="cnt" op="equ" val="3">
                  <dgm:presOf axis="ch desOrSelf" ptType="node node" st="1 1" cnt="1 0"/>
                </dgm:if>
                <dgm:if name="Name84" axis="ch" ptType="node" func="cnt" op="equ" val="4">
                  <dgm:presOf axis="ch desOrSelf" ptType="node node" st="2 1" cnt="1 0"/>
                </dgm:if>
                <dgm:if name="Name85" axis="ch" ptType="node" func="cnt" op="equ" val="5">
                  <dgm:presOf axis="ch desOrSelf" ptType="node node" st="3 1" cnt="1 0"/>
                </dgm:if>
                <dgm:if name="Name86" axis="ch" ptType="node" func="cnt" op="equ" val="6">
                  <dgm:presOf axis="ch desOrSelf" ptType="node node" st="4 1" cnt="1 0"/>
                </dgm:if>
                <dgm:else name="Name87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dummy3a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3b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88">
            <dgm:if name="Name89" func="var" arg="dir" op="equ" val="norm">
              <dgm:presOf axis="ch desOrSelf" ptType="node node" st="3 1" cnt="1 0"/>
            </dgm:if>
            <dgm:else name="Name90">
              <dgm:choose name="Name91">
                <dgm:if name="Name92" axis="ch" ptType="node" func="cnt" op="equ" val="3">
                  <dgm:presOf axis="ch desOrSelf" ptType="node node" st="1 1" cnt="1 0"/>
                </dgm:if>
                <dgm:if name="Name93" axis="ch" ptType="node" func="cnt" op="equ" val="4">
                  <dgm:presOf axis="ch desOrSelf" ptType="node node" st="2 1" cnt="1 0"/>
                </dgm:if>
                <dgm:if name="Name94" axis="ch" ptType="node" func="cnt" op="equ" val="5">
                  <dgm:presOf axis="ch desOrSelf" ptType="node node" st="3 1" cnt="1 0"/>
                </dgm:if>
                <dgm:if name="Name95" axis="ch" ptType="node" func="cnt" op="equ" val="6">
                  <dgm:presOf axis="ch desOrSelf" ptType="node node" st="4 1" cnt="1 0"/>
                </dgm:if>
                <dgm:else name="Name96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97"/>
    </dgm:choose>
    <dgm:choose name="Name98">
      <dgm:if name="Name99" axis="ch" ptType="node" func="cnt" op="gte" val="4">
        <dgm:layoutNode name="wedge4">
          <dgm:alg type="sp"/>
          <dgm:choose name="Name100">
            <dgm:if name="Name101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02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03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04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05">
            <dgm:if name="Name106" func="var" arg="dir" op="equ" val="norm">
              <dgm:presOf axis="ch desOrSelf" ptType="node node" st="4 1" cnt="1 0"/>
            </dgm:if>
            <dgm:else name="Name107">
              <dgm:choose name="Name108">
                <dgm:if name="Name109" axis="ch" ptType="node" func="cnt" op="equ" val="4">
                  <dgm:presOf axis="ch desOrSelf" ptType="node node" st="1 1" cnt="1 0"/>
                </dgm:if>
                <dgm:if name="Name110" axis="ch" ptType="node" func="cnt" op="equ" val="5">
                  <dgm:presOf axis="ch desOrSelf" ptType="node node" st="2 1" cnt="1 0"/>
                </dgm:if>
                <dgm:if name="Name111" axis="ch" ptType="node" func="cnt" op="equ" val="6">
                  <dgm:presOf axis="ch desOrSelf" ptType="node node" st="3 1" cnt="1 0"/>
                </dgm:if>
                <dgm:else name="Name112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dummy4a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4b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13">
            <dgm:if name="Name114" func="var" arg="dir" op="equ" val="norm">
              <dgm:presOf axis="ch desOrSelf" ptType="node node" st="4 1" cnt="1 0"/>
            </dgm:if>
            <dgm:else name="Name115">
              <dgm:choose name="Name116">
                <dgm:if name="Name117" axis="ch" ptType="node" func="cnt" op="equ" val="4">
                  <dgm:presOf axis="ch desOrSelf" ptType="node node" st="1 1" cnt="1 0"/>
                </dgm:if>
                <dgm:if name="Name118" axis="ch" ptType="node" func="cnt" op="equ" val="5">
                  <dgm:presOf axis="ch desOrSelf" ptType="node node" st="2 1" cnt="1 0"/>
                </dgm:if>
                <dgm:if name="Name119" axis="ch" ptType="node" func="cnt" op="equ" val="6">
                  <dgm:presOf axis="ch desOrSelf" ptType="node node" st="3 1" cnt="1 0"/>
                </dgm:if>
                <dgm:else name="Name120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21"/>
    </dgm:choose>
    <dgm:choose name="Name122">
      <dgm:if name="Name123" axis="ch" ptType="node" func="cnt" op="gte" val="5">
        <dgm:layoutNode name="wedge5">
          <dgm:alg type="sp"/>
          <dgm:choose name="Name124">
            <dgm:if name="Name125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26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27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28">
            <dgm:if name="Name129" func="var" arg="dir" op="equ" val="norm">
              <dgm:presOf axis="ch desOrSelf" ptType="node node" st="5 1" cnt="1 0"/>
            </dgm:if>
            <dgm:else name="Name130">
              <dgm:choose name="Name131">
                <dgm:if name="Name132" axis="ch" ptType="node" func="cnt" op="equ" val="5">
                  <dgm:presOf axis="ch desOrSelf" ptType="node node" st="1 1" cnt="1 0"/>
                </dgm:if>
                <dgm:if name="Name133" axis="ch" ptType="node" func="cnt" op="equ" val="6">
                  <dgm:presOf axis="ch desOrSelf" ptType="node node" st="2 1" cnt="1 0"/>
                </dgm:if>
                <dgm:else name="Name134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dummy5a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5b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35">
            <dgm:if name="Name136" func="var" arg="dir" op="equ" val="norm">
              <dgm:presOf axis="ch desOrSelf" ptType="node node" st="5 1" cnt="1 0"/>
            </dgm:if>
            <dgm:else name="Name137">
              <dgm:choose name="Name138">
                <dgm:if name="Name139" axis="ch" ptType="node" func="cnt" op="equ" val="5">
                  <dgm:presOf axis="ch desOrSelf" ptType="node node" st="1 1" cnt="1 0"/>
                </dgm:if>
                <dgm:if name="Name140" axis="ch" ptType="node" func="cnt" op="equ" val="6">
                  <dgm:presOf axis="ch desOrSelf" ptType="node node" st="2 1" cnt="1 0"/>
                </dgm:if>
                <dgm:else name="Name141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42"/>
    </dgm:choose>
    <dgm:choose name="Name143">
      <dgm:if name="Name144" axis="ch" ptType="node" func="cnt" op="gte" val="6">
        <dgm:layoutNode name="wedge6">
          <dgm:alg type="sp"/>
          <dgm:choose name="Name145">
            <dgm:if name="Name146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47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48">
            <dgm:if name="Name149" func="var" arg="dir" op="equ" val="norm">
              <dgm:presOf axis="ch desOrSelf" ptType="node node" st="6 1" cnt="1 0"/>
            </dgm:if>
            <dgm:else name="Name150">
              <dgm:choose name="Name151">
                <dgm:if name="Name152" axis="ch" ptType="node" func="cnt" op="equ" val="6">
                  <dgm:presOf axis="ch desOrSelf" ptType="node node" st="1 1" cnt="1 0"/>
                </dgm:if>
                <dgm:else name="Name153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dummy6a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6b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4">
            <dgm:if name="Name155" func="var" arg="dir" op="equ" val="norm">
              <dgm:presOf axis="ch desOrSelf" ptType="node node" st="6 1" cnt="1 0"/>
            </dgm:if>
            <dgm:else name="Name156">
              <dgm:choose name="Name157">
                <dgm:if name="Name158" axis="ch" ptType="node" func="cnt" op="equ" val="6">
                  <dgm:presOf axis="ch desOrSelf" ptType="node node" st="1 1" cnt="1 0"/>
                </dgm:if>
                <dgm:else name="Name159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0"/>
    </dgm:choose>
    <dgm:choose name="Name161">
      <dgm:if name="Name162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63">
            <dgm:if name="Name164" func="var" arg="dir" op="equ" val="norm">
              <dgm:presOf axis="ch desOrSelf" ptType="node node" st="7 1" cnt="1 0"/>
            </dgm:if>
            <dgm:else name="Name165">
              <dgm:presOf axis="ch desOrSelf" ptType="node node" st="1 1" cnt="1 0"/>
            </dgm:else>
          </dgm:choose>
          <dgm:constrLst/>
          <dgm:ruleLst/>
        </dgm:layoutNode>
        <dgm:layoutNode name="dummy7a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7b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6">
            <dgm:if name="Name167" func="var" arg="dir" op="equ" val="norm">
              <dgm:presOf axis="ch desOrSelf" ptType="node node" st="7 1" cnt="1 0"/>
            </dgm:if>
            <dgm:else name="Name168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9"/>
    </dgm:choose>
    <dgm:choose name="Name170">
      <dgm:if name="Name171" axis="ch" ptType="node" func="cnt" op="equ" val="1">
        <dgm:forEach name="Name172" axis="ch" ptType="sibTrans" hideLastTrans="0" cnt="1">
          <dgm:layoutNode name="arrowWedge1single" styleLbl="fgSibTrans2D1">
            <dgm:choose name="Name173">
              <dgm:if name="Name174" func="var" arg="dir" op="equ" val="norm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arr"/>
                  <dgm:param type="endSty" val="noArr"/>
                </dgm:alg>
              </dgm:if>
              <dgm:else name="Name175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noArr"/>
                  <dgm:param type="endSty" val="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if name="Name176" axis="ch" ptType="node" func="cnt" op="gte" val="2">
        <dgm:forEach name="Name177" axis="ch" ptType="sibTrans" hideLastTrans="0" cnt="1">
          <dgm:layoutNode name="arrowWedge1" styleLbl="fgSibTrans2D1">
            <dgm:choose name="Name178">
              <dgm:if name="Name179" func="var" arg="dir" op="equ" val="norm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noArr"/>
                  <dgm:param type="endSty" val="arr"/>
                </dgm:alg>
              </dgm:if>
              <dgm:else name="Name180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arr"/>
                  <dgm:param type="endSty" val="no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else name="Name181"/>
    </dgm:choose>
    <dgm:forEach name="Name182" axis="ch" ptType="sibTrans" hideLastTrans="0" st="2" cnt="1">
      <dgm:layoutNode name="arrowWedge2" styleLbl="fgSibTrans2D1">
        <dgm:choose name="Name183">
          <dgm:if name="Name184" func="var" arg="dir" op="equ" val="norm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5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86" axis="ch" ptType="sibTrans" hideLastTrans="0" st="3" cnt="1">
      <dgm:layoutNode name="arrowWedge3" styleLbl="fgSibTrans2D1">
        <dgm:choose name="Name187">
          <dgm:if name="Name188" func="var" arg="dir" op="equ" val="norm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9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0" axis="ch" ptType="sibTrans" hideLastTrans="0" st="4" cnt="1">
      <dgm:layoutNode name="arrowWedge4" styleLbl="fgSibTrans2D1">
        <dgm:choose name="Name191">
          <dgm:if name="Name192" func="var" arg="dir" op="equ" val="norm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3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4" axis="ch" ptType="sibTrans" hideLastTrans="0" st="5" cnt="1">
      <dgm:layoutNode name="arrowWedge5" styleLbl="fgSibTrans2D1">
        <dgm:choose name="Name195">
          <dgm:if name="Name196" func="var" arg="dir" op="equ" val="norm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7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8" axis="ch" ptType="sibTrans" hideLastTrans="0" st="6" cnt="1">
      <dgm:layoutNode name="arrowWedge6" styleLbl="fgSibTrans2D1">
        <dgm:choose name="Name199">
          <dgm:if name="Name200" func="var" arg="dir" op="equ" val="norm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1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202" axis="ch" ptType="sibTrans" hideLastTrans="0" st="7" cnt="1">
      <dgm:layoutNode name="arrowWedge7" styleLbl="fgSibTrans2D1">
        <dgm:choose name="Name203">
          <dgm:if name="Name204" func="var" arg="dir" op="equ" val="norm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5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9/3/layout/StepUpProcess">
  <dgm:title val=""/>
  <dgm:desc val=""/>
  <dgm:catLst>
    <dgm:cat type="process" pri="13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b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b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onstrLst>
      <dgm:constr type="alignOff" forName="rootnode" val="1"/>
      <dgm:constr type="primFontSz" for="des" ptType="node" op="equ" val="65"/>
      <dgm:constr type="w" for="ch" forName="composite" refType="w"/>
      <dgm:constr type="h" for="ch" forName="composite" refType="h"/>
      <dgm:constr type="sp" refType="h" refFor="ch" refForName="composite" op="equ" fact="-0.765"/>
      <dgm:constr type="w" for="ch" forName="sibTrans" refType="w" fact="0.103"/>
      <dgm:constr type="h" for="ch" forName="sibTrans" refType="h" fact="0.103"/>
    </dgm:constrLst>
    <dgm:forEach name="nodesForEach" axis="ch" ptType="node">
      <dgm:layoutNode name="composite">
        <dgm:alg type="composite">
          <dgm:param type="ar" val="0.861"/>
        </dgm:alg>
        <dgm:shape xmlns:r="http://schemas.openxmlformats.org/officeDocument/2006/relationships" r:blip="">
          <dgm:adjLst/>
        </dgm:shape>
        <dgm:choose name="Name3">
          <dgm:if name="Name4" func="var" arg="dir" op="equ" val="norm">
            <dgm:constrLst>
              <dgm:constr type="l" for="ch" forName="LShape" refType="w" fact="0"/>
              <dgm:constr type="t" for="ch" forName="LShape" refType="h" fact="0.2347"/>
              <dgm:constr type="w" for="ch" forName="LShape" refType="w" fact="0.998"/>
              <dgm:constr type="h" for="ch" forName="LShape" refType="h" fact="0.5164"/>
              <dgm:constr type="r" for="ch" forName="ParentText" refType="w"/>
              <dgm:constr type="t" for="ch" forName="ParentText" refType="h" fact="0.32"/>
              <dgm:constr type="w" for="ch" forName="ParentText" refType="w" fact="0.901"/>
              <dgm:constr type="h" for="ch" forName="ParentText" refType="h" fact="0.68"/>
              <dgm:constr type="l" for="ch" forName="Triangle" refType="w" fact="0.83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if>
          <dgm:else name="Name5">
            <dgm:constrLst>
              <dgm:constr type="l" for="ch" forName="LShape" refType="w" fact="0.002"/>
              <dgm:constr type="t" for="ch" forName="LShape" refType="h" fact="0.2347"/>
              <dgm:constr type="w" for="ch" forName="LShape" refType="w"/>
              <dgm:constr type="h" for="ch" forName="LShape" refType="h" fact="0.5164"/>
              <dgm:constr type="l" for="ch" forName="ParentText" refType="w" fact="0"/>
              <dgm:constr type="t" for="ch" forName="ParentText" refType="h" fact="0.32"/>
              <dgm:constr type="w" for="ch" forName="ParentText" refType="w" fact="0.902"/>
              <dgm:constr type="h" for="ch" forName="ParentText" refType="h" fact="0.68"/>
              <dgm:constr type="l" for="ch" forName="Triangle" refType="w" fact="0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else>
        </dgm:choose>
        <dgm:layoutNode name="LShape" styleLbl="alignNode1">
          <dgm:alg type="sp"/>
          <dgm:choose name="Name6">
            <dgm:if name="Name7" func="var" arg="dir" op="equ" val="norm">
              <dgm:shape xmlns:r="http://schemas.openxmlformats.org/officeDocument/2006/relationships" rot="90" type="corner" r:blip="">
                <dgm:adjLst>
                  <dgm:adj idx="1" val="0.1612"/>
                  <dgm:adj idx="2" val="0.1611"/>
                </dgm:adjLst>
              </dgm:shape>
            </dgm:if>
            <dgm:else name="Name8">
              <dgm:shape xmlns:r="http://schemas.openxmlformats.org/officeDocument/2006/relationships" rot="180" type="corner" r:blip="">
                <dgm:adjLst>
                  <dgm:adj idx="1" val="0.1612"/>
                  <dgm:adj idx="2" val="0.1611"/>
                </dgm:adjLst>
              </dgm:shape>
            </dgm:else>
          </dgm:choose>
          <dgm:presOf/>
        </dgm:layoutNode>
        <dgm:layoutNode name="ParentText" styleLbl="revTx">
          <dgm:varLst>
            <dgm:chMax val="0"/>
            <dgm:chPref val="0"/>
            <dgm:bulletEnabled val="1"/>
          </dgm:varLst>
          <dgm:alg type="tx">
            <dgm:param type="parTxLTRAlign" val="l"/>
            <dgm:param type="txAnchorVert" val="t"/>
          </dgm:alg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9">
          <dgm:if name="Name10" axis="followSib" ptType="node" func="cnt" op="gte" val="1">
            <dgm:layoutNode name="Triangle" styleLbl="alignNode1">
              <dgm:alg type="sp"/>
              <dgm:choose name="Name11">
                <dgm:if name="Name12" func="var" arg="dir" op="equ" val="norm">
                  <dgm:shape xmlns:r="http://schemas.openxmlformats.org/officeDocument/2006/relationships" type="triangle" r:blip="">
                    <dgm:adjLst>
                      <dgm:adj idx="1" val="1"/>
                    </dgm:adjLst>
                  </dgm:shape>
                </dgm:if>
                <dgm:else name="Name13">
                  <dgm:shape xmlns:r="http://schemas.openxmlformats.org/officeDocument/2006/relationships" rot="90" type="triangle" r:blip="">
                    <dgm:adjLst>
                      <dgm:adj idx="1" val="1"/>
                    </dgm:adjLst>
                  </dgm:shape>
                </dgm:else>
              </dgm:choose>
              <dgm:presOf/>
            </dgm:layoutNode>
          </dgm:if>
          <dgm:else name="Name14"/>
        </dgm:choose>
      </dgm:layoutNode>
      <dgm:forEach name="sibTransForEach" axis="followSib" ptType="sibTrans" cnt="1">
        <dgm:layoutNode name="sibTrans">
          <dgm:alg type="composite">
            <dgm:param type="ar" val="0.861"/>
          </dgm:alg>
          <dgm:constrLst>
            <dgm:constr type="w" for="ch" forName="space" refType="w"/>
            <dgm:constr type="h" for="ch" forName="space" refType="w"/>
          </dgm:constrLst>
          <dgm:layoutNode name="space" styleLbl="alignNode1">
            <dgm:alg type="sp"/>
            <dgm:shape xmlns:r="http://schemas.openxmlformats.org/officeDocument/2006/relationships" r:blip="">
              <dgm:adjLst/>
            </dgm:shape>
            <dgm:presOf/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649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134" y="0"/>
            <a:ext cx="3038648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92FE3E3F-08F9-4138-B626-94EB50D5FC80}" type="datetimeFigureOut">
              <a:rPr lang="en-US"/>
              <a:pPr>
                <a:defRPr/>
              </a:pPr>
              <a:t>8/29/2019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649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134" y="8829675"/>
            <a:ext cx="3038648" cy="465138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8EDF13EA-954B-4121-82F6-A370987AE29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367466865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649" cy="465138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134" y="0"/>
            <a:ext cx="3038648" cy="465138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021C4FA8-59B8-4C19-99D8-FA45085D02B7}" type="datetimeFigureOut">
              <a:rPr lang="en-US"/>
              <a:pPr>
                <a:defRPr/>
              </a:pPr>
              <a:t>8/29/2019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848" y="4416426"/>
            <a:ext cx="5608320" cy="4183063"/>
          </a:xfrm>
          <a:prstGeom prst="rect">
            <a:avLst/>
          </a:prstGeom>
        </p:spPr>
        <p:txBody>
          <a:bodyPr vert="horz" lIns="93177" tIns="46589" rIns="93177" bIns="46589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649" cy="465138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134" y="8829675"/>
            <a:ext cx="3038648" cy="465138"/>
          </a:xfrm>
          <a:prstGeom prst="rect">
            <a:avLst/>
          </a:prstGeom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CB8390C5-F6F5-4145-9B33-88D291C5799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55014874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B8390C5-F6F5-4145-9B33-88D291C57994}" type="slidenum">
              <a:rPr lang="en-US" altLang="en-US" smtClean="0"/>
              <a:pPr>
                <a:defRPr/>
              </a:pPr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25057544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altLang="sr-Latn-RS" sz="1200" b="0" dirty="0">
              <a:solidFill>
                <a:srgbClr val="9A0A6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B8390C5-F6F5-4145-9B33-88D291C57994}" type="slidenum">
              <a:rPr lang="en-US" altLang="en-US" smtClean="0"/>
              <a:pPr>
                <a:defRPr/>
              </a:pPr>
              <a:t>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132108892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B8390C5-F6F5-4145-9B33-88D291C57994}" type="slidenum">
              <a:rPr lang="en-US" altLang="en-US" smtClean="0"/>
              <a:pPr>
                <a:defRPr/>
              </a:pPr>
              <a:t>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124267733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5B08EF-B985-472D-BA92-2AE22BB73570}" type="slidenum">
              <a:rPr lang="en-US" smtClean="0">
                <a:solidFill>
                  <a:prstClr val="black"/>
                </a:solidFill>
              </a:rPr>
              <a:pPr/>
              <a:t>11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1892530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xmlns="" val="71091221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8397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/>
          </a:p>
        </p:txBody>
      </p:sp>
      <p:sp>
        <p:nvSpPr>
          <p:cNvPr id="8397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Lucida Sans Unicode" pitchFamily="34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itchFamily="34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itchFamily="34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itchFamily="34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  <a:cs typeface="Arial" charset="0"/>
              </a:defRPr>
            </a:lvl9pPr>
          </a:lstStyle>
          <a:p>
            <a:fld id="{F66BAFC1-3B61-4A4D-8167-F2F885528DAA}" type="slidenum">
              <a:rPr lang="en-US" altLang="en-US" smtClean="0">
                <a:latin typeface="Calibri" pitchFamily="34" charset="0"/>
              </a:rPr>
              <a:pPr/>
              <a:t>22</a:t>
            </a:fld>
            <a:endParaRPr lang="en-US" altLang="en-US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253109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sr-Latn-R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sr-Latn-R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66496-B2FC-4F4A-98A0-E1809E8B5BF8}" type="datetimeFigureOut">
              <a:rPr lang="sr-Latn-RS" smtClean="0">
                <a:solidFill>
                  <a:prstClr val="black">
                    <a:tint val="75000"/>
                  </a:prstClr>
                </a:solidFill>
              </a:rPr>
              <a:pPr/>
              <a:t>29.8.2019</a:t>
            </a:fld>
            <a:endParaRPr lang="sr-Latn-R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95EAA-E173-442B-A7D8-F809F46D221E}" type="slidenum">
              <a:rPr lang="sr-Latn-R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r-Latn-R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732010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r-Latn-R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R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66496-B2FC-4F4A-98A0-E1809E8B5BF8}" type="datetimeFigureOut">
              <a:rPr lang="sr-Latn-RS" smtClean="0">
                <a:solidFill>
                  <a:prstClr val="black">
                    <a:tint val="75000"/>
                  </a:prstClr>
                </a:solidFill>
              </a:rPr>
              <a:pPr/>
              <a:t>29.8.2019</a:t>
            </a:fld>
            <a:endParaRPr lang="sr-Latn-R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95EAA-E173-442B-A7D8-F809F46D221E}" type="slidenum">
              <a:rPr lang="sr-Latn-R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r-Latn-R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516853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sr-Latn-R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R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66496-B2FC-4F4A-98A0-E1809E8B5BF8}" type="datetimeFigureOut">
              <a:rPr lang="sr-Latn-RS" smtClean="0">
                <a:solidFill>
                  <a:prstClr val="black">
                    <a:tint val="75000"/>
                  </a:prstClr>
                </a:solidFill>
              </a:rPr>
              <a:pPr/>
              <a:t>29.8.2019</a:t>
            </a:fld>
            <a:endParaRPr lang="sr-Latn-R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95EAA-E173-442B-A7D8-F809F46D221E}" type="slidenum">
              <a:rPr lang="sr-Latn-R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r-Latn-R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5608495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30725"/>
          </a:xfrm>
        </p:spPr>
        <p:txBody>
          <a:bodyPr rtlCol="0">
            <a:normAutofit/>
          </a:bodyPr>
          <a:lstStyle/>
          <a:p>
            <a:pPr lvl="0"/>
            <a:endParaRPr lang="en-US" noProof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41764F1E-9F60-466F-8A47-2FE0D475DB0A}" type="datetime1">
              <a:rPr lang="en-US" altLang="en-US" smtClean="0"/>
              <a:pPr>
                <a:defRPr/>
              </a:pPr>
              <a:t>8/29/2019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 altLang="en-US"/>
              <a:t>www.zuov.gov.rs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7CD23C57-C4C5-4619-B499-10F8D4BBAA9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2750907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r-Latn-R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R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66496-B2FC-4F4A-98A0-E1809E8B5BF8}" type="datetimeFigureOut">
              <a:rPr lang="sr-Latn-RS" smtClean="0">
                <a:solidFill>
                  <a:prstClr val="black">
                    <a:tint val="75000"/>
                  </a:prstClr>
                </a:solidFill>
              </a:rPr>
              <a:pPr/>
              <a:t>29.8.2019</a:t>
            </a:fld>
            <a:endParaRPr lang="sr-Latn-R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95EAA-E173-442B-A7D8-F809F46D221E}" type="slidenum">
              <a:rPr lang="sr-Latn-R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r-Latn-R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313998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sr-Latn-R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66496-B2FC-4F4A-98A0-E1809E8B5BF8}" type="datetimeFigureOut">
              <a:rPr lang="sr-Latn-RS" smtClean="0">
                <a:solidFill>
                  <a:prstClr val="black">
                    <a:tint val="75000"/>
                  </a:prstClr>
                </a:solidFill>
              </a:rPr>
              <a:pPr/>
              <a:t>29.8.2019</a:t>
            </a:fld>
            <a:endParaRPr lang="sr-Latn-R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95EAA-E173-442B-A7D8-F809F46D221E}" type="slidenum">
              <a:rPr lang="sr-Latn-R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r-Latn-R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689229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r-Latn-R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R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R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66496-B2FC-4F4A-98A0-E1809E8B5BF8}" type="datetimeFigureOut">
              <a:rPr lang="sr-Latn-RS" smtClean="0">
                <a:solidFill>
                  <a:prstClr val="black">
                    <a:tint val="75000"/>
                  </a:prstClr>
                </a:solidFill>
              </a:rPr>
              <a:pPr/>
              <a:t>29.8.2019</a:t>
            </a:fld>
            <a:endParaRPr lang="sr-Latn-R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95EAA-E173-442B-A7D8-F809F46D221E}" type="slidenum">
              <a:rPr lang="sr-Latn-R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r-Latn-R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375912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sr-Latn-R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R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R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66496-B2FC-4F4A-98A0-E1809E8B5BF8}" type="datetimeFigureOut">
              <a:rPr lang="sr-Latn-RS" smtClean="0">
                <a:solidFill>
                  <a:prstClr val="black">
                    <a:tint val="75000"/>
                  </a:prstClr>
                </a:solidFill>
              </a:rPr>
              <a:pPr/>
              <a:t>29.8.2019</a:t>
            </a:fld>
            <a:endParaRPr lang="sr-Latn-R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95EAA-E173-442B-A7D8-F809F46D221E}" type="slidenum">
              <a:rPr lang="sr-Latn-R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r-Latn-R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8623195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r-Latn-R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66496-B2FC-4F4A-98A0-E1809E8B5BF8}" type="datetimeFigureOut">
              <a:rPr lang="sr-Latn-RS" smtClean="0">
                <a:solidFill>
                  <a:prstClr val="black">
                    <a:tint val="75000"/>
                  </a:prstClr>
                </a:solidFill>
              </a:rPr>
              <a:pPr/>
              <a:t>29.8.2019</a:t>
            </a:fld>
            <a:endParaRPr lang="sr-Latn-R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95EAA-E173-442B-A7D8-F809F46D221E}" type="slidenum">
              <a:rPr lang="sr-Latn-R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r-Latn-R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828836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66496-B2FC-4F4A-98A0-E1809E8B5BF8}" type="datetimeFigureOut">
              <a:rPr lang="sr-Latn-RS" smtClean="0">
                <a:solidFill>
                  <a:prstClr val="black">
                    <a:tint val="75000"/>
                  </a:prstClr>
                </a:solidFill>
              </a:rPr>
              <a:pPr/>
              <a:t>29.8.2019</a:t>
            </a:fld>
            <a:endParaRPr lang="sr-Latn-R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95EAA-E173-442B-A7D8-F809F46D221E}" type="slidenum">
              <a:rPr lang="sr-Latn-R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r-Latn-R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009143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sr-Latn-R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R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66496-B2FC-4F4A-98A0-E1809E8B5BF8}" type="datetimeFigureOut">
              <a:rPr lang="sr-Latn-RS" smtClean="0">
                <a:solidFill>
                  <a:prstClr val="black">
                    <a:tint val="75000"/>
                  </a:prstClr>
                </a:solidFill>
              </a:rPr>
              <a:pPr/>
              <a:t>29.8.2019</a:t>
            </a:fld>
            <a:endParaRPr lang="sr-Latn-R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95EAA-E173-442B-A7D8-F809F46D221E}" type="slidenum">
              <a:rPr lang="sr-Latn-R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r-Latn-R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271289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sr-Latn-R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r-Latn-R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66496-B2FC-4F4A-98A0-E1809E8B5BF8}" type="datetimeFigureOut">
              <a:rPr lang="sr-Latn-RS" smtClean="0">
                <a:solidFill>
                  <a:prstClr val="black">
                    <a:tint val="75000"/>
                  </a:prstClr>
                </a:solidFill>
              </a:rPr>
              <a:pPr/>
              <a:t>29.8.2019</a:t>
            </a:fld>
            <a:endParaRPr lang="sr-Latn-R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95EAA-E173-442B-A7D8-F809F46D221E}" type="slidenum">
              <a:rPr lang="sr-Latn-R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r-Latn-R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900588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sr-Latn-R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R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fld id="{3E566496-B2FC-4F4A-98A0-E1809E8B5BF8}" type="datetimeFigureOut">
              <a:rPr lang="sr-Latn-RS" smtClean="0">
                <a:solidFill>
                  <a:prstClr val="black">
                    <a:tint val="75000"/>
                  </a:prstClr>
                </a:solidFill>
                <a:latin typeface="Calibri"/>
                <a:cs typeface="+mn-cs"/>
              </a:rPr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t>29.8.2019</a:t>
            </a:fld>
            <a:endParaRPr lang="sr-Latn-RS">
              <a:solidFill>
                <a:prstClr val="black">
                  <a:tint val="75000"/>
                </a:prstClr>
              </a:solidFill>
              <a:latin typeface="Calibri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endParaRPr lang="sr-Latn-RS">
              <a:solidFill>
                <a:prstClr val="black">
                  <a:tint val="75000"/>
                </a:prstClr>
              </a:solidFill>
              <a:latin typeface="Calibri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fld id="{89C95EAA-E173-442B-A7D8-F809F46D221E}" type="slidenum">
              <a:rPr lang="sr-Latn-RS" smtClean="0">
                <a:solidFill>
                  <a:prstClr val="black">
                    <a:tint val="75000"/>
                  </a:prstClr>
                </a:solidFill>
                <a:latin typeface="Calibri"/>
                <a:cs typeface="+mn-cs"/>
              </a:rPr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sr-Latn-RS">
              <a:solidFill>
                <a:prstClr val="black">
                  <a:tint val="75000"/>
                </a:prstClr>
              </a:solidFill>
              <a:latin typeface="Calibri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220973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28" r:id="rId1"/>
    <p:sldLayoutId id="2147484229" r:id="rId2"/>
    <p:sldLayoutId id="2147484230" r:id="rId3"/>
    <p:sldLayoutId id="2147484231" r:id="rId4"/>
    <p:sldLayoutId id="2147484232" r:id="rId5"/>
    <p:sldLayoutId id="2147484233" r:id="rId6"/>
    <p:sldLayoutId id="2147484234" r:id="rId7"/>
    <p:sldLayoutId id="2147484235" r:id="rId8"/>
    <p:sldLayoutId id="2147484236" r:id="rId9"/>
    <p:sldLayoutId id="2147484237" r:id="rId10"/>
    <p:sldLayoutId id="2147484238" r:id="rId11"/>
    <p:sldLayoutId id="214748423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57350" y="1382913"/>
            <a:ext cx="5829300" cy="2046089"/>
          </a:xfrm>
        </p:spPr>
        <p:txBody>
          <a:bodyPr>
            <a:noAutofit/>
          </a:bodyPr>
          <a:lstStyle/>
          <a:p>
            <a:pPr lvl="1" algn="ctr" rtl="0">
              <a:spcBef>
                <a:spcPct val="0"/>
              </a:spcBef>
            </a:pP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200" dirty="0">
                <a:latin typeface="Times New Roman" pitchFamily="18" charset="0"/>
                <a:cs typeface="Times New Roman" pitchFamily="18" charset="0"/>
              </a:rPr>
            </a:b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200" dirty="0">
                <a:latin typeface="Times New Roman" pitchFamily="18" charset="0"/>
                <a:cs typeface="Times New Roman" pitchFamily="18" charset="0"/>
              </a:rPr>
            </a:br>
            <a:r>
              <a:rPr lang="en-US" sz="32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32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600" dirty="0">
              <a:solidFill>
                <a:srgbClr val="002060"/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914400" y="1447802"/>
            <a:ext cx="73152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sr-Cyrl-RS" sz="3200" b="1" kern="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ПРОГРАМИ НАСТАВЕ И УЧЕЊА  </a:t>
            </a:r>
            <a:endParaRPr lang="en-US" sz="3200" b="1" kern="0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3200" b="1" kern="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sr-Cyrl-RS" sz="2800" b="1" kern="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ОПШТЕ </a:t>
            </a:r>
            <a:r>
              <a:rPr lang="sr-Cyrl-RS" sz="2800" b="1" kern="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КАРАКТЕРИСТИКЕ </a:t>
            </a:r>
            <a:r>
              <a:rPr lang="en-US" sz="2800" b="1" kern="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endParaRPr lang="en-US" sz="2800" dirty="0">
              <a:solidFill>
                <a:schemeClr val="tx2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86150" y="3505200"/>
            <a:ext cx="2171700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635018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960438"/>
          </a:xfrm>
        </p:spPr>
        <p:txBody>
          <a:bodyPr>
            <a:norm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  <a:defRPr/>
            </a:pPr>
            <a:r>
              <a:rPr lang="en-US" sz="2800" b="1" dirty="0">
                <a:solidFill>
                  <a:schemeClr val="tx2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КОМПЕТЕНЦИЈЕ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sr-Cyrl-RS" sz="2400" b="1" i="1" dirty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sz="24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Компетенција</a:t>
            </a:r>
            <a:r>
              <a:rPr lang="en-US" sz="2400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подразумева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скуп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повезаних</a:t>
            </a:r>
            <a:r>
              <a:rPr lang="en-US" sz="24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знања</a:t>
            </a:r>
            <a:r>
              <a:rPr lang="en-US" sz="24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вештина</a:t>
            </a:r>
            <a:r>
              <a:rPr lang="en-US" sz="24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Cyrl-RS" sz="24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en-US" sz="24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ставова</a:t>
            </a:r>
            <a:r>
              <a:rPr lang="en-US" sz="24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које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једној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особи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омогућавају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да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en-US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датом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контексту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, у </a:t>
            </a:r>
            <a:r>
              <a:rPr lang="en-US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одређеној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ситуацији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предузме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одговарајућу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активност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en-US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да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ту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активност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обави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ваљано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успешно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en-US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ефикасно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graphicFrame>
        <p:nvGraphicFramePr>
          <p:cNvPr id="4" name="Diagram 3"/>
          <p:cNvGraphicFramePr/>
          <p:nvPr/>
        </p:nvGraphicFramePr>
        <p:xfrm>
          <a:off x="4304108" y="3571876"/>
          <a:ext cx="3321867" cy="28575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30527273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990600"/>
            <a:ext cx="8458200" cy="5135563"/>
          </a:xfrm>
        </p:spPr>
        <p:txBody>
          <a:bodyPr>
            <a:normAutofit/>
          </a:bodyPr>
          <a:lstStyle/>
          <a:p>
            <a:pPr marL="109728" marR="0" indent="0" algn="ctr">
              <a:lnSpc>
                <a:spcPct val="115000"/>
              </a:lnSpc>
              <a:buNone/>
              <a:defRPr/>
            </a:pPr>
            <a:r>
              <a:rPr lang="sr-Cyrl-RS" sz="24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ОДНОС ИСХОДА, КОМПЕТЕНЦИЈА И СТАНДАРДА</a:t>
            </a:r>
          </a:p>
          <a:p>
            <a:pPr marL="109728" marR="0" indent="0" algn="ctr">
              <a:lnSpc>
                <a:spcPct val="115000"/>
              </a:lnSpc>
              <a:buNone/>
              <a:defRPr/>
            </a:pPr>
            <a:endParaRPr lang="sr-Cyrl-RS" sz="2400" dirty="0">
              <a:latin typeface="Times New Roman" pitchFamily="18" charset="0"/>
              <a:cs typeface="Times New Roman" pitchFamily="18" charset="0"/>
            </a:endParaRPr>
          </a:p>
          <a:p>
            <a:pPr marL="109728" indent="0">
              <a:buNone/>
              <a:defRPr/>
            </a:pPr>
            <a:r>
              <a:rPr lang="ru-RU" sz="24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Исходи: </a:t>
            </a:r>
            <a:r>
              <a:rPr lang="ru-RU" sz="24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очекивани </a:t>
            </a:r>
            <a:r>
              <a:rPr lang="ru-RU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резултати</a:t>
            </a:r>
            <a:r>
              <a:rPr lang="ru-RU" sz="24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учења</a:t>
            </a:r>
          </a:p>
          <a:p>
            <a:pPr marL="109728" indent="0">
              <a:buNone/>
              <a:defRPr/>
            </a:pPr>
            <a:r>
              <a:rPr lang="ru-RU" sz="24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Компетенције: </a:t>
            </a:r>
            <a:r>
              <a:rPr lang="ru-RU" sz="24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активна </a:t>
            </a:r>
            <a:r>
              <a:rPr lang="ru-RU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примена</a:t>
            </a:r>
            <a:r>
              <a:rPr lang="ru-RU" sz="24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наученог</a:t>
            </a:r>
          </a:p>
          <a:p>
            <a:pPr marL="109728" indent="0">
              <a:buNone/>
              <a:defRPr/>
            </a:pPr>
            <a:r>
              <a:rPr lang="ru-RU" sz="24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Стандарди: </a:t>
            </a:r>
            <a:r>
              <a:rPr lang="ru-RU" sz="24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мера остварености исхода, </a:t>
            </a:r>
            <a:br>
              <a:rPr lang="ru-RU" sz="24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    развијености компетенција </a:t>
            </a:r>
            <a:endParaRPr lang="sr-Cyrl-RS" sz="2400" dirty="0">
              <a:solidFill>
                <a:schemeClr val="tx2">
                  <a:lumMod val="75000"/>
                </a:schemeClr>
              </a:solidFill>
              <a:ea typeface="Calibri"/>
              <a:cs typeface="Times New Roman"/>
            </a:endParaRPr>
          </a:p>
          <a:p>
            <a:pPr marL="0" marR="0" indent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</a:pPr>
            <a:endParaRPr lang="en-US" dirty="0">
              <a:solidFill>
                <a:schemeClr val="tx2">
                  <a:lumMod val="75000"/>
                </a:schemeClr>
              </a:solidFill>
              <a:ea typeface="Calibri"/>
              <a:cs typeface="Times New Roman"/>
            </a:endParaRPr>
          </a:p>
          <a:p>
            <a:endParaRPr 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400800" y="1981200"/>
            <a:ext cx="2133600" cy="228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Rectangle 1"/>
          <p:cNvSpPr/>
          <p:nvPr/>
        </p:nvSpPr>
        <p:spPr>
          <a:xfrm>
            <a:off x="533400" y="3583936"/>
            <a:ext cx="7315200" cy="23221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09728" lvl="0" indent="0">
              <a:lnSpc>
                <a:spcPct val="115000"/>
              </a:lnSpc>
              <a:buNone/>
              <a:defRPr/>
            </a:pPr>
            <a:endParaRPr lang="sr-Cyrl-RS" dirty="0">
              <a:latin typeface="Times New Roman" pitchFamily="18" charset="0"/>
              <a:cs typeface="Times New Roman" pitchFamily="18" charset="0"/>
            </a:endParaRPr>
          </a:p>
          <a:p>
            <a:pPr marL="109728" lvl="0" indent="0">
              <a:lnSpc>
                <a:spcPct val="115000"/>
              </a:lnSpc>
              <a:buNone/>
              <a:defRPr/>
            </a:pPr>
            <a:endParaRPr lang="sr-Cyrl-RS" dirty="0">
              <a:latin typeface="Times New Roman" pitchFamily="18" charset="0"/>
              <a:cs typeface="Times New Roman" pitchFamily="18" charset="0"/>
            </a:endParaRPr>
          </a:p>
          <a:p>
            <a:pPr marL="109728" lvl="0" indent="0">
              <a:lnSpc>
                <a:spcPct val="115000"/>
              </a:lnSpc>
              <a:buNone/>
              <a:defRPr/>
            </a:pPr>
            <a:endParaRPr lang="sr-Cyrl-RS" dirty="0">
              <a:latin typeface="Times New Roman" pitchFamily="18" charset="0"/>
              <a:cs typeface="Times New Roman" pitchFamily="18" charset="0"/>
            </a:endParaRPr>
          </a:p>
          <a:p>
            <a:pPr marL="109728" lvl="0" indent="0" algn="just">
              <a:lnSpc>
                <a:spcPct val="115000"/>
              </a:lnSpc>
              <a:buNone/>
              <a:defRPr/>
            </a:pPr>
            <a:r>
              <a:rPr lang="en-US" sz="240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K</a:t>
            </a:r>
            <a:r>
              <a:rPr lang="sr-Cyrl-RS" sz="240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омпетенције </a:t>
            </a:r>
            <a:r>
              <a:rPr lang="sr-Cyrl-RS" sz="24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омогућавају појединцу да активно и ефикасно делује у новим, непознатим ситуацијама односно да решава проблеме. </a:t>
            </a:r>
          </a:p>
        </p:txBody>
      </p:sp>
    </p:spTree>
    <p:extLst>
      <p:ext uri="{BB962C8B-B14F-4D97-AF65-F5344CB8AC3E}">
        <p14:creationId xmlns:p14="http://schemas.microsoft.com/office/powerpoint/2010/main" xmlns="" val="25139292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718842074"/>
              </p:ext>
            </p:extLst>
          </p:nvPr>
        </p:nvGraphicFramePr>
        <p:xfrm>
          <a:off x="228600" y="1219200"/>
          <a:ext cx="7963403" cy="46728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23" name="Group 22"/>
          <p:cNvGrpSpPr/>
          <p:nvPr/>
        </p:nvGrpSpPr>
        <p:grpSpPr>
          <a:xfrm>
            <a:off x="65061" y="529945"/>
            <a:ext cx="8695508" cy="2057400"/>
            <a:chOff x="295835" y="2743200"/>
            <a:chExt cx="8695508" cy="2057400"/>
          </a:xfrm>
        </p:grpSpPr>
        <p:sp>
          <p:nvSpPr>
            <p:cNvPr id="12" name="TextBox 11"/>
            <p:cNvSpPr txBox="1"/>
            <p:nvPr/>
          </p:nvSpPr>
          <p:spPr>
            <a:xfrm rot="20759137">
              <a:off x="295835" y="3768869"/>
              <a:ext cx="8695508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r-Cyrl-RS" sz="44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К  О  М  П  Е  Т  Е  Н  Ц  И  Ј  Е</a:t>
              </a:r>
              <a:endParaRPr lang="en-US" sz="4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13" name="Straight Arrow Connector 12"/>
            <p:cNvCxnSpPr/>
            <p:nvPr/>
          </p:nvCxnSpPr>
          <p:spPr>
            <a:xfrm flipV="1">
              <a:off x="304800" y="2743200"/>
              <a:ext cx="8467898" cy="2057400"/>
            </a:xfrm>
            <a:prstGeom prst="straightConnector1">
              <a:avLst/>
            </a:prstGeom>
            <a:ln w="5715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" name="Straight Connector 2"/>
          <p:cNvCxnSpPr/>
          <p:nvPr/>
        </p:nvCxnSpPr>
        <p:spPr>
          <a:xfrm flipV="1">
            <a:off x="399332" y="4448175"/>
            <a:ext cx="7779185" cy="76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8179467" y="1930809"/>
            <a:ext cx="544857" cy="25173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r-Cyrl-RS" sz="16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pPr algn="ctr"/>
            <a:r>
              <a:rPr lang="sr-Cyrl-RS" sz="16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</a:t>
            </a:r>
          </a:p>
          <a:p>
            <a:pPr algn="ctr"/>
            <a:r>
              <a:rPr lang="sr-Cyrl-RS" sz="16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Т</a:t>
            </a:r>
          </a:p>
          <a:p>
            <a:pPr algn="ctr"/>
            <a:r>
              <a:rPr lang="sr-Cyrl-RS" sz="16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А</a:t>
            </a:r>
          </a:p>
          <a:p>
            <a:pPr algn="ctr"/>
            <a:r>
              <a:rPr lang="sr-Cyrl-RS" sz="16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</a:t>
            </a:r>
          </a:p>
          <a:p>
            <a:pPr algn="ctr"/>
            <a:r>
              <a:rPr lang="sr-Cyrl-RS" sz="16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Д</a:t>
            </a:r>
          </a:p>
          <a:p>
            <a:pPr algn="ctr"/>
            <a:r>
              <a:rPr lang="sr-Cyrl-RS" sz="16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А</a:t>
            </a:r>
          </a:p>
          <a:p>
            <a:pPr algn="ctr"/>
            <a:r>
              <a:rPr lang="sr-Cyrl-RS" sz="16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Р</a:t>
            </a:r>
          </a:p>
          <a:p>
            <a:pPr algn="ctr"/>
            <a:r>
              <a:rPr lang="sr-Cyrl-RS" sz="16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Д</a:t>
            </a:r>
          </a:p>
          <a:p>
            <a:pPr algn="ctr"/>
            <a:r>
              <a:rPr lang="sr-Cyrl-RS" sz="16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И</a:t>
            </a:r>
          </a:p>
          <a:p>
            <a:pPr algn="ctr"/>
            <a:endParaRPr lang="en-US" sz="2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904373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Cyrl-RS" sz="40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КОМПЕТЕНЦИЈЕ</a:t>
            </a:r>
            <a:endParaRPr lang="en-US" sz="40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r-Cyrl-RS" sz="24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Кључне компетенције </a:t>
            </a:r>
            <a:r>
              <a:rPr lang="sr-Cyrl-R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за целоживотно учење (</a:t>
            </a:r>
            <a:r>
              <a:rPr lang="en-US" sz="2400" i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Закон</a:t>
            </a:r>
            <a:r>
              <a:rPr lang="en-US" sz="2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о </a:t>
            </a:r>
            <a:r>
              <a:rPr lang="en-US" sz="2400" i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основама</a:t>
            </a:r>
            <a:r>
              <a:rPr lang="en-US" sz="2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система</a:t>
            </a:r>
            <a:r>
              <a:rPr lang="en-US" sz="2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образовања</a:t>
            </a:r>
            <a:r>
              <a:rPr lang="en-US" sz="2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en-US" sz="2400" i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васпитања</a:t>
            </a:r>
            <a:r>
              <a:rPr lang="sr-Cyrl-RS" sz="2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, члан 11</a:t>
            </a:r>
            <a:r>
              <a:rPr lang="sr-Cyrl-R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sz="2400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sr-Cyrl-RS" sz="2400" b="1" i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sr-Cyrl-RS" sz="2400" b="1" i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sr-Cyrl-RS" sz="24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Опште међупредметне компетенције </a:t>
            </a:r>
            <a:r>
              <a:rPr lang="sr-Cyrl-R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400" i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Закон</a:t>
            </a:r>
            <a:r>
              <a:rPr lang="en-US" sz="2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о </a:t>
            </a:r>
            <a:r>
              <a:rPr lang="en-US" sz="2400" i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основама</a:t>
            </a:r>
            <a:r>
              <a:rPr lang="en-US" sz="2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система</a:t>
            </a:r>
            <a:r>
              <a:rPr lang="en-US" sz="2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образовања</a:t>
            </a:r>
            <a:r>
              <a:rPr lang="en-US" sz="2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en-US" sz="2400" i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васпитања</a:t>
            </a:r>
            <a:r>
              <a:rPr lang="sr-Cyrl-RS" sz="2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, члан 12)</a:t>
            </a:r>
          </a:p>
          <a:p>
            <a:pPr marL="0" indent="0">
              <a:buNone/>
            </a:pPr>
            <a:endParaRPr lang="sr-Cyrl-RS" sz="2400" i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sr-Cyrl-RS" sz="24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Предметне компетенције </a:t>
            </a:r>
            <a:r>
              <a:rPr lang="sr-Cyrl-RS" sz="2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400" i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Закон</a:t>
            </a:r>
            <a:r>
              <a:rPr lang="en-US" sz="2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о </a:t>
            </a:r>
            <a:r>
              <a:rPr lang="en-US" sz="2400" i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основама</a:t>
            </a:r>
            <a:r>
              <a:rPr lang="en-US" sz="2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система</a:t>
            </a:r>
            <a:r>
              <a:rPr lang="en-US" sz="2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образовања</a:t>
            </a:r>
            <a:r>
              <a:rPr lang="en-US" sz="2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en-US" sz="2400" i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васпитања</a:t>
            </a:r>
            <a:r>
              <a:rPr lang="sr-Cyrl-RS" sz="2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, члан 60)</a:t>
            </a:r>
          </a:p>
          <a:p>
            <a:pPr marL="0" indent="0">
              <a:buNone/>
            </a:pPr>
            <a:endParaRPr lang="sr-Cyrl-RS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67689181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914400"/>
            <a:ext cx="8229600" cy="1143000"/>
          </a:xfrm>
        </p:spPr>
        <p:txBody>
          <a:bodyPr>
            <a:normAutofit/>
          </a:bodyPr>
          <a:lstStyle/>
          <a:p>
            <a:r>
              <a:rPr lang="sr-Cyrl-RS" sz="40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КЉУЧНЕ КОМПЕТЕНЦИЈЕ 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667000"/>
            <a:ext cx="7620000" cy="3459163"/>
          </a:xfrm>
        </p:spPr>
        <p:txBody>
          <a:bodyPr/>
          <a:lstStyle/>
          <a:p>
            <a:pPr marL="0" indent="0" algn="just">
              <a:buNone/>
            </a:pPr>
            <a:r>
              <a:rPr lang="en-US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Представљају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преносиве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мултифункционалне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пакете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знања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вештина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en-US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ставова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потребне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свим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особама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за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лично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остварење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en-US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развој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социјалну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инклузију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en-US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запошљавањ</a:t>
            </a:r>
            <a:r>
              <a:rPr lang="sr-Cyrl-R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е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sr-Cyrl-RS" sz="24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21131523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85800"/>
            <a:ext cx="8229600" cy="1143000"/>
          </a:xfrm>
        </p:spPr>
        <p:txBody>
          <a:bodyPr>
            <a:normAutofit/>
          </a:bodyPr>
          <a:lstStyle/>
          <a:p>
            <a:r>
              <a:rPr lang="sr-Cyrl-RS" sz="36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КЉУЧНЕ КОМПЕТЕНЦИЈЕ </a:t>
            </a:r>
            <a:endParaRPr lang="en-US" sz="36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144963"/>
          </a:xfrm>
        </p:spPr>
        <p:txBody>
          <a:bodyPr>
            <a:normAutofit lnSpcReduction="10000"/>
          </a:bodyPr>
          <a:lstStyle/>
          <a:p>
            <a:pPr marL="514350" lvl="0" indent="-514350">
              <a:buFont typeface="+mj-lt"/>
              <a:buAutoNum type="arabicPeriod"/>
            </a:pPr>
            <a:r>
              <a:rPr lang="en-US" sz="26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Комуникација</a:t>
            </a:r>
            <a:r>
              <a:rPr lang="en-US" sz="2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на</a:t>
            </a:r>
            <a:r>
              <a:rPr lang="en-US" sz="2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матерњем</a:t>
            </a:r>
            <a:r>
              <a:rPr lang="en-US" sz="2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језику</a:t>
            </a:r>
            <a:endParaRPr lang="en-US" sz="26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lvl="0" indent="-514350">
              <a:buFont typeface="+mj-lt"/>
              <a:buAutoNum type="arabicPeriod"/>
            </a:pPr>
            <a:r>
              <a:rPr lang="en-US" sz="26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Комуникација</a:t>
            </a:r>
            <a:r>
              <a:rPr lang="en-US" sz="2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на</a:t>
            </a:r>
            <a:r>
              <a:rPr lang="en-US" sz="2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страном</a:t>
            </a:r>
            <a:r>
              <a:rPr lang="en-US" sz="2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језику</a:t>
            </a:r>
            <a:endParaRPr lang="en-US" sz="26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lvl="0" indent="-514350">
              <a:buFont typeface="+mj-lt"/>
              <a:buAutoNum type="arabicPeriod"/>
            </a:pPr>
            <a:r>
              <a:rPr lang="en-US" sz="26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Математичка</a:t>
            </a:r>
            <a:r>
              <a:rPr lang="en-US" sz="2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компетенција</a:t>
            </a:r>
            <a:r>
              <a:rPr lang="en-US" sz="2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en-US" sz="26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основне</a:t>
            </a:r>
            <a:r>
              <a:rPr lang="en-US" sz="2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компетенције</a:t>
            </a:r>
            <a:r>
              <a:rPr lang="en-US" sz="2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en-US" sz="26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науци</a:t>
            </a:r>
            <a:r>
              <a:rPr lang="en-US" sz="2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en-US" sz="26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технологији</a:t>
            </a:r>
            <a:endParaRPr lang="en-US" sz="26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lvl="0" indent="-514350">
              <a:buFont typeface="+mj-lt"/>
              <a:buAutoNum type="arabicPeriod"/>
            </a:pPr>
            <a:r>
              <a:rPr lang="en-US" sz="26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Дигитална</a:t>
            </a:r>
            <a:r>
              <a:rPr lang="en-US" sz="2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компетенција</a:t>
            </a:r>
            <a:endParaRPr lang="en-US" sz="26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lvl="0" indent="-514350">
              <a:buFont typeface="+mj-lt"/>
              <a:buAutoNum type="arabicPeriod"/>
            </a:pPr>
            <a:r>
              <a:rPr lang="en-US" sz="26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Учити</a:t>
            </a:r>
            <a:r>
              <a:rPr lang="en-US" sz="2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како</a:t>
            </a:r>
            <a:r>
              <a:rPr lang="en-US" sz="2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се</a:t>
            </a:r>
            <a:r>
              <a:rPr lang="en-US" sz="2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учи</a:t>
            </a:r>
            <a:r>
              <a:rPr lang="en-US" sz="2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6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Учење</a:t>
            </a:r>
            <a:r>
              <a:rPr lang="en-US" sz="2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учења</a:t>
            </a:r>
            <a:r>
              <a:rPr lang="en-US" sz="2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sz="26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Друштвене</a:t>
            </a:r>
            <a:r>
              <a:rPr lang="en-US" sz="2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en-US" sz="26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грађанске</a:t>
            </a:r>
            <a:r>
              <a:rPr lang="en-US" sz="2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компетенције</a:t>
            </a:r>
            <a:endParaRPr lang="en-US" sz="26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lvl="0" indent="-514350">
              <a:buFont typeface="+mj-lt"/>
              <a:buAutoNum type="arabicPeriod"/>
            </a:pPr>
            <a:r>
              <a:rPr lang="en-US" sz="26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Осећај</a:t>
            </a:r>
            <a:r>
              <a:rPr lang="en-US" sz="2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за</a:t>
            </a:r>
            <a:r>
              <a:rPr lang="en-US" sz="2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иницијативу</a:t>
            </a:r>
            <a:r>
              <a:rPr lang="en-US" sz="2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en-US" sz="26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предузетништво</a:t>
            </a:r>
            <a:endParaRPr lang="en-US" sz="26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lvl="0" indent="-514350">
              <a:buFont typeface="+mj-lt"/>
              <a:buAutoNum type="arabicPeriod"/>
            </a:pPr>
            <a:r>
              <a:rPr lang="en-US" sz="26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Културна</a:t>
            </a:r>
            <a:r>
              <a:rPr lang="en-US" sz="2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свест</a:t>
            </a:r>
            <a:r>
              <a:rPr lang="en-US" sz="2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en-US" sz="26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изражавање</a:t>
            </a:r>
            <a:endParaRPr lang="en-US" sz="26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72172486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8200"/>
            <a:ext cx="8229600" cy="1143000"/>
          </a:xfrm>
        </p:spPr>
        <p:txBody>
          <a:bodyPr>
            <a:noAutofit/>
          </a:bodyPr>
          <a:lstStyle/>
          <a:p>
            <a:r>
              <a:rPr lang="sr-Cyrl-RS" sz="36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ОПШТЕ МЕЂУПРЕДМЕТНЕ КОМПЕТЕНЦИЈЕ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2667000"/>
            <a:ext cx="7391400" cy="345916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K</a:t>
            </a:r>
            <a:r>
              <a:rPr lang="uz-Cyrl-UZ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омпетенције које се у школи развијају кроз наставу свих предмета, применљиве су у различитим ситуацијама и контекстима при решавању различитих проблема и задатака.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xmlns="" val="247595982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609600"/>
            <a:ext cx="8229600" cy="1143000"/>
          </a:xfrm>
        </p:spPr>
        <p:txBody>
          <a:bodyPr>
            <a:noAutofit/>
          </a:bodyPr>
          <a:lstStyle/>
          <a:p>
            <a:r>
              <a:rPr lang="sr-Cyrl-RS" sz="36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ОПШТЕ МЕЂУПРЕДМЕТНЕ КОМПЕТЕНЦИЈЕ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068763"/>
          </a:xfrm>
        </p:spPr>
        <p:txBody>
          <a:bodyPr>
            <a:normAutofit fontScale="700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Компетенција</a:t>
            </a:r>
            <a:r>
              <a:rPr lang="en-US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за</a:t>
            </a:r>
            <a:r>
              <a:rPr lang="en-US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целоживотно</a:t>
            </a:r>
            <a:r>
              <a:rPr lang="en-US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учење</a:t>
            </a:r>
            <a:r>
              <a:rPr lang="en-US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sr-Cyrl-RS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Комуникација</a:t>
            </a:r>
            <a:r>
              <a:rPr lang="en-US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Рад</a:t>
            </a:r>
            <a:r>
              <a:rPr lang="en-US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с </a:t>
            </a:r>
            <a:r>
              <a:rPr lang="en-US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подацима</a:t>
            </a:r>
            <a:r>
              <a:rPr lang="en-US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en-US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информацијама</a:t>
            </a:r>
            <a:r>
              <a:rPr lang="en-US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Дигитална</a:t>
            </a:r>
            <a:r>
              <a:rPr lang="en-US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компетенција</a:t>
            </a:r>
            <a:r>
              <a:rPr lang="en-US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Решавање</a:t>
            </a:r>
            <a:r>
              <a:rPr lang="en-US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проблема</a:t>
            </a:r>
            <a:r>
              <a:rPr lang="en-US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Сарадња</a:t>
            </a:r>
            <a:r>
              <a:rPr lang="en-US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Одговорно</a:t>
            </a:r>
            <a:r>
              <a:rPr lang="en-US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учешће</a:t>
            </a:r>
            <a:r>
              <a:rPr lang="en-US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en-US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демократском</a:t>
            </a:r>
            <a:r>
              <a:rPr lang="en-US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друштву</a:t>
            </a:r>
            <a:r>
              <a:rPr lang="en-US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Одговоран</a:t>
            </a:r>
            <a:r>
              <a:rPr lang="en-US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однос</a:t>
            </a:r>
            <a:r>
              <a:rPr lang="en-US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према</a:t>
            </a:r>
            <a:r>
              <a:rPr lang="en-US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према</a:t>
            </a:r>
            <a:r>
              <a:rPr lang="en-US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здрављу</a:t>
            </a:r>
            <a:r>
              <a:rPr lang="en-US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Одговоран</a:t>
            </a:r>
            <a:r>
              <a:rPr lang="en-US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однос</a:t>
            </a:r>
            <a:r>
              <a:rPr lang="en-US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према</a:t>
            </a:r>
            <a:r>
              <a:rPr lang="en-US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околини</a:t>
            </a:r>
            <a:r>
              <a:rPr lang="en-US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Естетичка</a:t>
            </a:r>
            <a:r>
              <a:rPr lang="en-US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компетенција</a:t>
            </a:r>
            <a:endParaRPr lang="en-US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Предузимљивост</a:t>
            </a:r>
            <a:r>
              <a:rPr lang="en-US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en-US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предузетничка</a:t>
            </a:r>
            <a:r>
              <a:rPr lang="en-US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компетенција</a:t>
            </a:r>
            <a:endParaRPr lang="en-US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2702551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09600" y="2348880"/>
            <a:ext cx="8153400" cy="3886200"/>
          </a:xfrm>
        </p:spPr>
        <p:txBody>
          <a:bodyPr>
            <a:normAutofit/>
          </a:bodyPr>
          <a:lstStyle/>
          <a:p>
            <a:r>
              <a:rPr lang="sr-Cyrl-RS" sz="2100" dirty="0">
                <a:solidFill>
                  <a:schemeClr val="tx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Програм наставе и учења је такав да представља основу и олакшицу за остваривање међупредметних компетенција.</a:t>
            </a:r>
          </a:p>
          <a:p>
            <a:pPr marL="0" indent="0" algn="just">
              <a:buNone/>
            </a:pPr>
            <a:endParaRPr lang="sr-Cyrl-RS" sz="2100" dirty="0">
              <a:solidFill>
                <a:schemeClr val="tx2"/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r>
              <a:rPr lang="sr-Cyrl-RS" sz="2100" dirty="0">
                <a:solidFill>
                  <a:schemeClr val="tx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Исходи и садржаји сваког од наставних предмета доприносе развијању свих међупредметних компетенција у:</a:t>
            </a:r>
          </a:p>
          <a:p>
            <a:pPr marL="0" indent="0">
              <a:buNone/>
            </a:pPr>
            <a:r>
              <a:rPr lang="sr-Cyrl-RS" sz="2100" dirty="0">
                <a:solidFill>
                  <a:schemeClr val="tx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          - различитој мери </a:t>
            </a:r>
            <a:r>
              <a:rPr lang="en-US" sz="2100" dirty="0">
                <a:solidFill>
                  <a:schemeClr val="tx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sr-Cyrl-RS" sz="2100" dirty="0">
                <a:solidFill>
                  <a:schemeClr val="tx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и</a:t>
            </a:r>
          </a:p>
          <a:p>
            <a:pPr marL="0" indent="0">
              <a:buNone/>
            </a:pPr>
            <a:r>
              <a:rPr lang="sr-Cyrl-RS" sz="2100" dirty="0">
                <a:solidFill>
                  <a:schemeClr val="tx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          - различитом степену директности.</a:t>
            </a:r>
            <a:endParaRPr lang="en-US" sz="2100" dirty="0">
              <a:solidFill>
                <a:schemeClr val="tx2"/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989856"/>
            <a:ext cx="6858000" cy="1143000"/>
          </a:xfrm>
        </p:spPr>
        <p:txBody>
          <a:bodyPr>
            <a:noAutofit/>
          </a:bodyPr>
          <a:lstStyle/>
          <a:p>
            <a:pPr algn="ctr"/>
            <a:r>
              <a:rPr lang="sr-Cyrl-RS" sz="2400" b="1" dirty="0">
                <a:solidFill>
                  <a:srgbClr val="002060"/>
                </a:solidFill>
                <a:latin typeface="Times New Roman" pitchFamily="18" charset="0"/>
                <a:ea typeface="Cambria Math" panose="02040503050406030204" pitchFamily="18" charset="0"/>
                <a:cs typeface="Times New Roman" pitchFamily="18" charset="0"/>
              </a:rPr>
              <a:t>УЛОГА ПРОГРАМА НАСТАВЕ И УЧЕЊА У РАЗВИЈАЊУ  МЕЂУПРЕДМЕТНИХ КОМПЕТЕНЦИЈА</a:t>
            </a:r>
            <a:endParaRPr lang="en-US" sz="2400" b="1" dirty="0">
              <a:solidFill>
                <a:srgbClr val="002060"/>
              </a:solidFill>
              <a:latin typeface="Times New Roman" pitchFamily="18" charset="0"/>
              <a:ea typeface="Cambria Math" panose="02040503050406030204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CC2D1-64FF-4731-95A9-C39B232F7431}" type="slidenum">
              <a:rPr lang="en-US" smtClean="0">
                <a:solidFill>
                  <a:prstClr val="black"/>
                </a:solidFill>
              </a:rPr>
              <a:pPr/>
              <a:t>18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8334418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1219200"/>
          </a:xfrm>
        </p:spPr>
        <p:txBody>
          <a:bodyPr>
            <a:normAutofit/>
          </a:bodyPr>
          <a:lstStyle/>
          <a:p>
            <a:pPr algn="l"/>
            <a:r>
              <a:rPr lang="en-US" sz="40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ВЕЖБА</a:t>
            </a:r>
            <a:r>
              <a:rPr lang="sr-Cyrl-RS" sz="40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1</a:t>
            </a:r>
            <a:r>
              <a:rPr lang="en-US" sz="40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Cyrl-RS" sz="40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(фронтално)</a:t>
            </a:r>
            <a:endParaRPr lang="en-US" sz="40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sr-Cyrl-RS" dirty="0">
              <a:solidFill>
                <a:srgbClr val="92D050"/>
              </a:solidFill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  <a:p>
            <a:pPr>
              <a:buNone/>
            </a:pPr>
            <a:endParaRPr lang="en-US" dirty="0">
              <a:solidFill>
                <a:schemeClr val="tx2"/>
              </a:solidFill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>
                <a:solidFill>
                  <a:schemeClr val="tx2"/>
                </a:solidFill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 </a:t>
            </a:r>
            <a:r>
              <a:rPr lang="sr-Latn-RS" dirty="0" smtClean="0">
                <a:solidFill>
                  <a:schemeClr val="tx2"/>
                </a:solidFill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 </a:t>
            </a:r>
            <a:r>
              <a:rPr lang="en-US" dirty="0" smtClean="0">
                <a:solidFill>
                  <a:schemeClr val="tx2"/>
                </a:solidFill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 </a:t>
            </a:r>
            <a:r>
              <a:rPr lang="sr-Cyrl-RS" dirty="0">
                <a:solidFill>
                  <a:schemeClr val="tx2"/>
                </a:solidFill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Која међупредметна компетенција не </a:t>
            </a:r>
            <a:r>
              <a:rPr lang="sr-Cyrl-RS" dirty="0" smtClean="0">
                <a:solidFill>
                  <a:schemeClr val="tx2"/>
                </a:solidFill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би могла </a:t>
            </a:r>
            <a:r>
              <a:rPr lang="sr-Cyrl-RS" dirty="0">
                <a:solidFill>
                  <a:schemeClr val="tx2"/>
                </a:solidFill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да се развија кроз ваш предмет? </a:t>
            </a:r>
          </a:p>
          <a:p>
            <a:pPr marL="0" indent="0">
              <a:buNone/>
            </a:pPr>
            <a:endParaRPr lang="en-US" dirty="0">
              <a:solidFill>
                <a:schemeClr val="tx2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934200" y="914400"/>
            <a:ext cx="2054225" cy="1176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33931125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62000"/>
            <a:ext cx="4953000" cy="685800"/>
          </a:xfrm>
        </p:spPr>
        <p:txBody>
          <a:bodyPr>
            <a:normAutofit/>
          </a:bodyPr>
          <a:lstStyle/>
          <a:p>
            <a:r>
              <a:rPr lang="sr-Cyrl-RS" sz="2800" b="1" dirty="0">
                <a:solidFill>
                  <a:schemeClr val="tx2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ПОЛОЖАЈ УЧЕНИКА</a:t>
            </a:r>
            <a:endParaRPr lang="en-US" sz="2800" b="1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28800" y="1796730"/>
            <a:ext cx="6477000" cy="4375470"/>
          </a:xfrm>
        </p:spPr>
        <p:txBody>
          <a:bodyPr>
            <a:normAutofit fontScale="77500" lnSpcReduction="20000"/>
          </a:bodyPr>
          <a:lstStyle/>
          <a:p>
            <a:pPr marL="0" lvl="0" indent="0" algn="just">
              <a:buNone/>
            </a:pPr>
            <a:r>
              <a:rPr lang="sr-Cyrl-RS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УЧЕНИК У ЦЕНТРУ:</a:t>
            </a:r>
            <a:endParaRPr lang="ru-RU" sz="28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lvl="1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ru-RU" sz="2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његове развојне и образовне потребе, интереси и интересовања, то јест његов интелектуални, физички, емотивни, социјални, морални и естетски </a:t>
            </a:r>
            <a:r>
              <a:rPr lang="ru-RU" sz="26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развој</a:t>
            </a:r>
            <a:endParaRPr lang="ru-RU" sz="26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lvl="1" algn="just">
              <a:lnSpc>
                <a:spcPct val="120000"/>
              </a:lnSpc>
              <a:buFont typeface="Arial" panose="020B0604020202020204" pitchFamily="34" charset="0"/>
              <a:buChar char="•"/>
            </a:pPr>
            <a:endParaRPr lang="sr-Latn-RS" sz="2600" dirty="0">
              <a:latin typeface="Times New Roman" pitchFamily="18" charset="0"/>
              <a:ea typeface="Times New Roman"/>
              <a:cs typeface="Times New Roman" pitchFamily="18" charset="0"/>
            </a:endParaRPr>
          </a:p>
          <a:p>
            <a:pPr lvl="1" algn="just">
              <a:lnSpc>
                <a:spcPct val="120000"/>
              </a:lnSpc>
              <a:buFont typeface="Arial" panose="020B0604020202020204" pitchFamily="34" charset="0"/>
              <a:buChar char="•"/>
            </a:pPr>
            <a:endParaRPr lang="ru-RU" sz="2600" dirty="0">
              <a:latin typeface="Times New Roman" pitchFamily="18" charset="0"/>
              <a:ea typeface="Times New Roman"/>
              <a:cs typeface="Times New Roman" pitchFamily="18" charset="0"/>
            </a:endParaRPr>
          </a:p>
          <a:p>
            <a:pPr lvl="1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ru-RU" sz="2600" dirty="0">
                <a:solidFill>
                  <a:schemeClr val="tx2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његове будуће потребе, као што су: како сачувати здравље, како пронаћи одговарајући посао, како започети сопствени посао, како активно учествовати у друштвеном животу, како сачувати животну средину за себе и будуће генерације, и </a:t>
            </a:r>
            <a:r>
              <a:rPr lang="ru-RU" sz="2600" dirty="0" smtClean="0">
                <a:solidFill>
                  <a:schemeClr val="tx2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слично</a:t>
            </a:r>
            <a:endParaRPr lang="en-US" sz="2600" dirty="0">
              <a:solidFill>
                <a:schemeClr val="tx2"/>
              </a:solidFill>
              <a:latin typeface="Times New Roman" pitchFamily="18" charset="0"/>
              <a:ea typeface="Times New Roman"/>
              <a:cs typeface="Times New Roman" pitchFamily="18" charset="0"/>
            </a:endParaRPr>
          </a:p>
          <a:p>
            <a:pPr lvl="0"/>
            <a:endParaRPr lang="en-US" dirty="0"/>
          </a:p>
          <a:p>
            <a:endParaRPr 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 rotWithShape="1">
          <a:blip r:embed="rId2" cstate="print"/>
          <a:srcRect l="13077" r="19231"/>
          <a:stretch/>
        </p:blipFill>
        <p:spPr bwMode="auto">
          <a:xfrm>
            <a:off x="338503" y="4581525"/>
            <a:ext cx="2176097" cy="1285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" name="Picture 2" descr="Сродна слика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85800" y="2133600"/>
            <a:ext cx="1559045" cy="18499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4229580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905000"/>
            <a:ext cx="8001000" cy="4800600"/>
          </a:xfrm>
        </p:spPr>
        <p:txBody>
          <a:bodyPr>
            <a:normAutofit fontScale="85000" lnSpcReduction="20000"/>
          </a:bodyPr>
          <a:lstStyle/>
          <a:p>
            <a:pPr marL="0" indent="0" algn="ctr">
              <a:buNone/>
            </a:pPr>
            <a:endParaRPr lang="sr-Cyrl-RS" sz="3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/>
            <a:r>
              <a:rPr lang="sr-Cyrl-RS" sz="2800" dirty="0">
                <a:solidFill>
                  <a:schemeClr val="tx2"/>
                </a:solidFill>
                <a:latin typeface="Times New Roman" pitchFamily="18" charset="0"/>
                <a:ea typeface="Cambria Math" panose="02040503050406030204" pitchFamily="18" charset="0"/>
                <a:cs typeface="Times New Roman" pitchFamily="18" charset="0"/>
              </a:rPr>
              <a:t>Једна од ЗОСОВ-ом дефинисаних међупредметних компетенција је </a:t>
            </a:r>
            <a:r>
              <a:rPr lang="sr-Cyrl-RS" sz="2800" i="1" dirty="0">
                <a:solidFill>
                  <a:schemeClr val="tx2"/>
                </a:solidFill>
                <a:latin typeface="Times New Roman" pitchFamily="18" charset="0"/>
                <a:ea typeface="Cambria Math" panose="02040503050406030204" pitchFamily="18" charset="0"/>
                <a:cs typeface="Times New Roman" pitchFamily="18" charset="0"/>
              </a:rPr>
              <a:t>Решавање </a:t>
            </a:r>
            <a:r>
              <a:rPr lang="sr-Cyrl-RS" sz="2800" i="1" dirty="0" smtClean="0">
                <a:solidFill>
                  <a:schemeClr val="tx2"/>
                </a:solidFill>
                <a:latin typeface="Times New Roman" pitchFamily="18" charset="0"/>
                <a:ea typeface="Cambria Math" panose="02040503050406030204" pitchFamily="18" charset="0"/>
                <a:cs typeface="Times New Roman" pitchFamily="18" charset="0"/>
              </a:rPr>
              <a:t>проблема</a:t>
            </a:r>
            <a:r>
              <a:rPr lang="sr-Cyrl-RS" sz="2800" dirty="0" smtClean="0">
                <a:solidFill>
                  <a:schemeClr val="tx2"/>
                </a:solidFill>
                <a:latin typeface="Times New Roman" pitchFamily="18" charset="0"/>
                <a:ea typeface="Cambria Math" panose="02040503050406030204" pitchFamily="18" charset="0"/>
                <a:cs typeface="Times New Roman" pitchFamily="18" charset="0"/>
              </a:rPr>
              <a:t>.  </a:t>
            </a:r>
            <a:endParaRPr lang="sr-Latn-RS" sz="2800" dirty="0">
              <a:solidFill>
                <a:schemeClr val="tx2"/>
              </a:solidFill>
              <a:latin typeface="Times New Roman" pitchFamily="18" charset="0"/>
              <a:ea typeface="Cambria Math" panose="02040503050406030204" pitchFamily="18" charset="0"/>
              <a:cs typeface="Times New Roman" pitchFamily="18" charset="0"/>
            </a:endParaRPr>
          </a:p>
          <a:p>
            <a:pPr marL="457200" indent="-457200"/>
            <a:endParaRPr lang="sr-Cyrl-RS" sz="2800" dirty="0">
              <a:solidFill>
                <a:schemeClr val="tx2"/>
              </a:solidFill>
              <a:latin typeface="Times New Roman" pitchFamily="18" charset="0"/>
              <a:ea typeface="Cambria Math" panose="02040503050406030204" pitchFamily="18" charset="0"/>
              <a:cs typeface="Times New Roman" pitchFamily="18" charset="0"/>
            </a:endParaRPr>
          </a:p>
          <a:p>
            <a:pPr marL="457200" indent="-457200"/>
            <a:r>
              <a:rPr lang="sr-Cyrl-RS" sz="2800" dirty="0">
                <a:solidFill>
                  <a:schemeClr val="tx2"/>
                </a:solidFill>
                <a:latin typeface="Times New Roman" pitchFamily="18" charset="0"/>
                <a:ea typeface="Cambria Math" panose="02040503050406030204" pitchFamily="18" charset="0"/>
                <a:cs typeface="Times New Roman" pitchFamily="18" charset="0"/>
              </a:rPr>
              <a:t>Одаберите један исход из прогр</a:t>
            </a:r>
            <a:r>
              <a:rPr lang="en-US" sz="2800" dirty="0">
                <a:solidFill>
                  <a:schemeClr val="tx2"/>
                </a:solidFill>
                <a:latin typeface="Times New Roman" pitchFamily="18" charset="0"/>
                <a:ea typeface="Cambria Math" panose="02040503050406030204" pitchFamily="18" charset="0"/>
                <a:cs typeface="Times New Roman" pitchFamily="18" charset="0"/>
              </a:rPr>
              <a:t>a</a:t>
            </a:r>
            <a:r>
              <a:rPr lang="sr-Cyrl-RS" sz="2800" dirty="0">
                <a:solidFill>
                  <a:schemeClr val="tx2"/>
                </a:solidFill>
                <a:latin typeface="Times New Roman" pitchFamily="18" charset="0"/>
                <a:ea typeface="Cambria Math" panose="02040503050406030204" pitchFamily="18" charset="0"/>
                <a:cs typeface="Times New Roman" pitchFamily="18" charset="0"/>
              </a:rPr>
              <a:t>ма  наставе и учења предмета који се односи на наведену </a:t>
            </a:r>
            <a:r>
              <a:rPr lang="sr-Cyrl-RS" sz="2800" dirty="0" smtClean="0">
                <a:solidFill>
                  <a:schemeClr val="tx2"/>
                </a:solidFill>
                <a:latin typeface="Times New Roman" pitchFamily="18" charset="0"/>
                <a:ea typeface="Cambria Math" panose="02040503050406030204" pitchFamily="18" charset="0"/>
                <a:cs typeface="Times New Roman" pitchFamily="18" charset="0"/>
              </a:rPr>
              <a:t>компетенцију.</a:t>
            </a:r>
            <a:endParaRPr lang="sr-Latn-RS" sz="2800" dirty="0">
              <a:solidFill>
                <a:schemeClr val="tx2"/>
              </a:solidFill>
              <a:latin typeface="Times New Roman" pitchFamily="18" charset="0"/>
              <a:ea typeface="Cambria Math" panose="02040503050406030204" pitchFamily="18" charset="0"/>
              <a:cs typeface="Times New Roman" pitchFamily="18" charset="0"/>
            </a:endParaRPr>
          </a:p>
          <a:p>
            <a:pPr marL="457200" indent="-457200"/>
            <a:endParaRPr lang="sr-Cyrl-RS" sz="2800" dirty="0">
              <a:solidFill>
                <a:schemeClr val="tx2"/>
              </a:solidFill>
              <a:latin typeface="Times New Roman" pitchFamily="18" charset="0"/>
              <a:ea typeface="Cambria Math" panose="02040503050406030204" pitchFamily="18" charset="0"/>
              <a:cs typeface="Times New Roman" pitchFamily="18" charset="0"/>
            </a:endParaRPr>
          </a:p>
          <a:p>
            <a:pPr marL="457200" indent="-457200"/>
            <a:r>
              <a:rPr lang="sr-Cyrl-RS" sz="2800" dirty="0">
                <a:solidFill>
                  <a:schemeClr val="tx2"/>
                </a:solidFill>
                <a:latin typeface="Times New Roman" pitchFamily="18" charset="0"/>
                <a:ea typeface="Cambria Math" panose="02040503050406030204" pitchFamily="18" charset="0"/>
                <a:cs typeface="Times New Roman" pitchFamily="18" charset="0"/>
              </a:rPr>
              <a:t>Наведите најмање две активности наставника и две активности ученика које доприносе остваривању изабраног исхода и развијају дату међупредметну </a:t>
            </a:r>
            <a:r>
              <a:rPr lang="sr-Cyrl-RS" sz="2800" dirty="0" smtClean="0">
                <a:solidFill>
                  <a:schemeClr val="tx2"/>
                </a:solidFill>
                <a:latin typeface="Times New Roman" pitchFamily="18" charset="0"/>
                <a:ea typeface="Cambria Math" panose="02040503050406030204" pitchFamily="18" charset="0"/>
                <a:cs typeface="Times New Roman" pitchFamily="18" charset="0"/>
              </a:rPr>
              <a:t>компетенцију.</a:t>
            </a:r>
            <a:endParaRPr lang="sr-Latn-RS" sz="2800" dirty="0">
              <a:solidFill>
                <a:schemeClr val="tx2"/>
              </a:solidFill>
              <a:latin typeface="Times New Roman" pitchFamily="18" charset="0"/>
              <a:ea typeface="Cambria Math" panose="02040503050406030204" pitchFamily="18" charset="0"/>
              <a:cs typeface="Times New Roman" pitchFamily="18" charset="0"/>
            </a:endParaRPr>
          </a:p>
          <a:p>
            <a:pPr marL="457200" indent="-457200" algn="just"/>
            <a:endParaRPr lang="sr-Cyrl-RS" dirty="0">
              <a:solidFill>
                <a:srgbClr val="002060"/>
              </a:solidFill>
            </a:endParaRPr>
          </a:p>
          <a:p>
            <a:pPr marL="0" indent="0" algn="just">
              <a:buNone/>
            </a:pPr>
            <a:r>
              <a:rPr lang="sr-Cyrl-RS" dirty="0"/>
              <a:t> </a:t>
            </a:r>
            <a:endParaRPr lang="sr-Latn-RS" dirty="0"/>
          </a:p>
          <a:p>
            <a:endParaRPr lang="sr-Latn-R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85800"/>
            <a:ext cx="7048500" cy="943000"/>
          </a:xfrm>
        </p:spPr>
        <p:txBody>
          <a:bodyPr>
            <a:normAutofit fontScale="90000"/>
          </a:bodyPr>
          <a:lstStyle/>
          <a:p>
            <a:r>
              <a:rPr lang="en-US" sz="2800" dirty="0">
                <a:solidFill>
                  <a:srgbClr val="002060"/>
                </a:solidFill>
              </a:rPr>
              <a:t/>
            </a:r>
            <a:br>
              <a:rPr lang="en-US" sz="2800" dirty="0">
                <a:solidFill>
                  <a:srgbClr val="002060"/>
                </a:solidFill>
              </a:rPr>
            </a:br>
            <a:r>
              <a:rPr lang="sr-Cyrl-RS" sz="40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ВЕЖБА 2 (фронтално)</a:t>
            </a:r>
            <a:endParaRPr lang="sr-Latn-RS" sz="40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CC2D1-64FF-4731-95A9-C39B232F7431}" type="slidenum">
              <a:rPr lang="en-US" smtClean="0">
                <a:solidFill>
                  <a:prstClr val="black"/>
                </a:solidFill>
              </a:rPr>
              <a:pPr/>
              <a:t>20</a:t>
            </a:fld>
            <a:endParaRPr lang="en-US">
              <a:solidFill>
                <a:prstClr val="black"/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858000" y="962025"/>
            <a:ext cx="2047875" cy="1176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256535350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884238"/>
          </a:xfrm>
        </p:spPr>
        <p:txBody>
          <a:bodyPr>
            <a:normAutofit/>
          </a:bodyPr>
          <a:lstStyle/>
          <a:p>
            <a:r>
              <a:rPr lang="en-US" sz="36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ПРЕДМЕТНЕ КОМПЕТЕНЦИЈЕ</a:t>
            </a:r>
            <a:endParaRPr lang="en-US" sz="3600" b="1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52600"/>
            <a:ext cx="8077200" cy="4419600"/>
          </a:xfrm>
        </p:spPr>
        <p:txBody>
          <a:bodyPr>
            <a:normAutofit/>
          </a:bodyPr>
          <a:lstStyle/>
          <a:p>
            <a:pPr>
              <a:buNone/>
            </a:pP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0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    ПРЕДМЕТНЕ </a:t>
            </a:r>
            <a:r>
              <a:rPr lang="en-US" sz="20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компетенције</a:t>
            </a:r>
            <a:r>
              <a:rPr lang="en-US" sz="20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су</a:t>
            </a:r>
            <a:r>
              <a:rPr lang="en-US" sz="2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развијене</a:t>
            </a:r>
            <a:r>
              <a:rPr lang="en-US" sz="2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за</a:t>
            </a:r>
            <a:r>
              <a:rPr lang="en-US" sz="2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Cyrl-RS" sz="2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осам</a:t>
            </a:r>
            <a:r>
              <a:rPr lang="en-US" sz="2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наставних</a:t>
            </a:r>
            <a:r>
              <a:rPr lang="en-US" sz="2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предмета</a:t>
            </a:r>
            <a:r>
              <a:rPr lang="en-US" sz="2000" b="1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у </a:t>
            </a:r>
            <a:r>
              <a:rPr lang="en-US" sz="20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општем</a:t>
            </a:r>
            <a:r>
              <a:rPr lang="en-US" sz="20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средњем</a:t>
            </a:r>
            <a:r>
              <a:rPr lang="en-US" sz="20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образовању</a:t>
            </a:r>
            <a:r>
              <a:rPr lang="en-US" sz="20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en-US" sz="20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васпитању</a:t>
            </a:r>
            <a:r>
              <a:rPr lang="en-US" sz="20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en-US" sz="20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то</a:t>
            </a:r>
            <a:r>
              <a:rPr lang="en-US" sz="2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су</a:t>
            </a:r>
            <a:r>
              <a:rPr lang="en-US" sz="2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предмети</a:t>
            </a:r>
            <a:r>
              <a:rPr lang="en-US" sz="2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које</a:t>
            </a:r>
            <a:r>
              <a:rPr lang="en-US" sz="2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ће</a:t>
            </a:r>
            <a:r>
              <a:rPr lang="en-US" sz="20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ученици</a:t>
            </a:r>
            <a:r>
              <a:rPr lang="en-US" sz="20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полагати</a:t>
            </a:r>
            <a:r>
              <a:rPr lang="en-US" sz="2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на</a:t>
            </a:r>
            <a:r>
              <a:rPr lang="en-US" sz="2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матури</a:t>
            </a:r>
            <a:r>
              <a:rPr lang="en-US" sz="2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0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општа</a:t>
            </a:r>
            <a:r>
              <a:rPr lang="en-US" sz="2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стручна</a:t>
            </a:r>
            <a:r>
              <a:rPr lang="en-US" sz="2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en-US" sz="20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уметничка</a:t>
            </a:r>
            <a:r>
              <a:rPr lang="en-US" sz="2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матура</a:t>
            </a:r>
            <a:r>
              <a:rPr lang="en-US" sz="2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).</a:t>
            </a:r>
            <a:endParaRPr lang="sr-Cyrl-RS" sz="20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20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0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ПРЕДМЕТНЕ </a:t>
            </a:r>
            <a:r>
              <a:rPr lang="en-US" sz="20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компетенције</a:t>
            </a:r>
            <a:r>
              <a:rPr lang="sr-Cyrl-RS" sz="2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sz="2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en-US" sz="2000" b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Општа</a:t>
            </a:r>
            <a:r>
              <a:rPr lang="en-US" sz="20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0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предметна</a:t>
            </a:r>
            <a:r>
              <a:rPr lang="en-US" sz="2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компетенција</a:t>
            </a:r>
            <a:r>
              <a:rPr lang="en-US" sz="2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и </a:t>
            </a:r>
            <a:endParaRPr lang="en-US" sz="20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b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Специфичне</a:t>
            </a:r>
            <a:r>
              <a:rPr lang="en-US" sz="20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предметне</a:t>
            </a:r>
            <a:r>
              <a:rPr lang="en-US" sz="2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компетенције</a:t>
            </a:r>
            <a:r>
              <a:rPr lang="en-US" sz="20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endParaRPr lang="en-US" sz="20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0113077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159031611"/>
              </p:ext>
            </p:extLst>
          </p:nvPr>
        </p:nvGraphicFramePr>
        <p:xfrm>
          <a:off x="0" y="37531"/>
          <a:ext cx="9145137" cy="70314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45137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</a:tblGrid>
              <a:tr h="66787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Cyrl-RS" sz="30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СТРУКТУРА ПРОГРАМА СВИХ ПРЕДМЕТА</a:t>
                      </a:r>
                      <a:endParaRPr lang="en-US" sz="3000" dirty="0"/>
                    </a:p>
                  </a:txBody>
                  <a:tcPr marT="45726" marB="45726"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1506220"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15000"/>
                        </a:lnSpc>
                        <a:spcAft>
                          <a:spcPts val="600"/>
                        </a:spcAft>
                        <a:buFont typeface="+mj-lt"/>
                        <a:buNone/>
                      </a:pPr>
                      <a:r>
                        <a:rPr lang="sr-Cyrl-RS" sz="1800" b="1" dirty="0"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Arial"/>
                          <a:cs typeface="Times New Roman" pitchFamily="18" charset="0"/>
                        </a:rPr>
                        <a:t>ПРОГРАМИ ОРИЈЕНТИСАНИ НА ИСХОДЕ И ПРОЦЕС УЧЕЊА </a:t>
                      </a:r>
                      <a:endParaRPr lang="sr-Latn-RS" sz="1400" b="1" dirty="0"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ea typeface="Arial"/>
                        <a:cs typeface="Times New Roman" pitchFamily="18" charset="0"/>
                      </a:endParaRPr>
                    </a:p>
                    <a:p>
                      <a:pPr marL="285750" indent="-285750" algn="l">
                        <a:buFont typeface="Courier New" pitchFamily="49" charset="0"/>
                        <a:buChar char="o"/>
                      </a:pPr>
                      <a:r>
                        <a:rPr lang="sr-Cyrl-RS" sz="2000" dirty="0">
                          <a:solidFill>
                            <a:schemeClr val="tx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опште карактеристике</a:t>
                      </a:r>
                      <a:r>
                        <a:rPr lang="sr-Cyrl-RS" sz="2000" baseline="0" dirty="0">
                          <a:solidFill>
                            <a:schemeClr val="tx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програма </a:t>
                      </a:r>
                    </a:p>
                    <a:p>
                      <a:pPr marL="285750" indent="-285750" algn="l">
                        <a:buFont typeface="Courier New" pitchFamily="49" charset="0"/>
                        <a:buChar char="o"/>
                      </a:pPr>
                      <a:r>
                        <a:rPr lang="sr-Cyrl-RS" sz="2000" baseline="0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препоруке за планирање </a:t>
                      </a:r>
                    </a:p>
                    <a:p>
                      <a:pPr marL="285750" indent="-285750" algn="l">
                        <a:buFont typeface="Courier New" pitchFamily="49" charset="0"/>
                        <a:buChar char="o"/>
                      </a:pPr>
                      <a:r>
                        <a:rPr lang="sr-Cyrl-RS" sz="2000" baseline="0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препоруке за праћење и вредновање</a:t>
                      </a:r>
                      <a:endParaRPr lang="en-US" sz="20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6" marB="45726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86027">
                <a:tc>
                  <a:txBody>
                    <a:bodyPr/>
                    <a:lstStyle/>
                    <a:p>
                      <a:r>
                        <a:rPr lang="sr-Cyrl-RS" sz="2000" b="1" i="0" baseline="0" dirty="0">
                          <a:solidFill>
                            <a:schemeClr val="tx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Циљ учења предмета  </a:t>
                      </a:r>
                      <a:r>
                        <a:rPr lang="sr-Cyrl-RS" sz="2000" i="0" baseline="0" dirty="0">
                          <a:solidFill>
                            <a:schemeClr val="tx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–  дефинисан је за циклус/ниво образовања</a:t>
                      </a:r>
                      <a:r>
                        <a:rPr lang="sr-Cyrl-RS" sz="2000" i="0" dirty="0">
                          <a:solidFill>
                            <a:schemeClr val="tx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lang="en-US" sz="2000" i="0" dirty="0">
                        <a:solidFill>
                          <a:schemeClr val="tx2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6" marB="45726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544308">
                <a:tc>
                  <a:txBody>
                    <a:bodyPr/>
                    <a:lstStyle/>
                    <a:p>
                      <a:r>
                        <a:rPr lang="sr-Cyrl-RS" sz="2000" b="1" i="0" dirty="0">
                          <a:solidFill>
                            <a:schemeClr val="tx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Исходи</a:t>
                      </a:r>
                      <a:r>
                        <a:rPr lang="sr-Cyrl-RS" sz="2000" i="0" baseline="0" dirty="0">
                          <a:solidFill>
                            <a:schemeClr val="tx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sr-Cyrl-RS" sz="2000" b="1" i="0" baseline="0" dirty="0">
                          <a:solidFill>
                            <a:schemeClr val="tx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учења</a:t>
                      </a:r>
                      <a:r>
                        <a:rPr lang="sr-Cyrl-RS" sz="2000" i="0" baseline="0" dirty="0">
                          <a:solidFill>
                            <a:schemeClr val="tx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– дефинисани су за крај разреда. </a:t>
                      </a:r>
                      <a:endParaRPr lang="en-US" sz="2000" i="0" dirty="0">
                        <a:solidFill>
                          <a:schemeClr val="tx2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6" marB="45726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474168">
                <a:tc>
                  <a:txBody>
                    <a:bodyPr/>
                    <a:lstStyle/>
                    <a:p>
                      <a:r>
                        <a:rPr lang="sr-Cyrl-RS" sz="2000" b="1" i="0" dirty="0">
                          <a:solidFill>
                            <a:schemeClr val="tx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Садржаји</a:t>
                      </a:r>
                      <a:r>
                        <a:rPr lang="sr-Cyrl-RS" sz="2000" b="1" i="0" baseline="0" dirty="0">
                          <a:solidFill>
                            <a:schemeClr val="tx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учења  </a:t>
                      </a:r>
                      <a:r>
                        <a:rPr lang="sr-Cyrl-RS" sz="2000" i="0" baseline="0" dirty="0">
                          <a:solidFill>
                            <a:schemeClr val="tx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–  дати су као обавезни и/или препоручени.</a:t>
                      </a:r>
                    </a:p>
                  </a:txBody>
                  <a:tcPr marT="45726" marB="45726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779669">
                <a:tc>
                  <a:txBody>
                    <a:bodyPr/>
                    <a:lstStyle/>
                    <a:p>
                      <a:endParaRPr kumimoji="0" lang="sr-Cyrl-RS" sz="800" b="1" kern="1200" dirty="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endParaRPr kumimoji="0" lang="sr-Cyrl-RS" sz="1800" b="1" kern="1200" dirty="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endParaRPr kumimoji="0" lang="sr-Cyrl-RS" sz="1800" b="1" kern="1200" dirty="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endParaRPr kumimoji="0" lang="sr-Cyrl-RS" sz="1800" b="1" kern="1200" dirty="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endParaRPr kumimoji="0" lang="sr-Cyrl-RS" sz="1800" b="1" kern="1200" dirty="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endParaRPr kumimoji="0" lang="sr-Cyrl-RS" sz="1800" b="1" kern="1200" dirty="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endParaRPr kumimoji="0" lang="sr-Cyrl-RS" sz="1800" b="1" kern="1200" dirty="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endParaRPr kumimoji="0" lang="sr-Cyrl-RS" sz="1800" b="1" kern="1200" dirty="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r>
                        <a:rPr kumimoji="0" lang="sr-Cyrl-RS" sz="2000" b="1" kern="1200" dirty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               </a:t>
                      </a:r>
                      <a:r>
                        <a:rPr kumimoji="0" lang="sr-Cyrl-RS" sz="2000" b="1" kern="1200" dirty="0"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Кључне</a:t>
                      </a:r>
                      <a:r>
                        <a:rPr kumimoji="0" lang="sr-Cyrl-RS" sz="2000" b="1" kern="1200" baseline="0" dirty="0"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речи </a:t>
                      </a:r>
                      <a:r>
                        <a:rPr kumimoji="0" lang="sr-Cyrl-RS" sz="2000" b="0" kern="1200" baseline="0" dirty="0"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садржаја програма</a:t>
                      </a:r>
                      <a:endParaRPr kumimoji="0" lang="sr-Cyrl-RS" sz="2000" b="0" kern="1200" dirty="0"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endParaRPr kumimoji="0" lang="sr-Cyrl-RS" sz="2000" b="1" kern="1200" dirty="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r>
                        <a:rPr kumimoji="0" lang="sr-Cyrl-RS" sz="2000" b="1" kern="1200" dirty="0"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У</a:t>
                      </a:r>
                      <a:r>
                        <a:rPr kumimoji="0" lang="en-US" sz="2000" b="1" kern="1200" dirty="0" err="1"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путство</a:t>
                      </a:r>
                      <a:r>
                        <a:rPr kumimoji="0" lang="en-US" sz="2000" b="1" kern="1200" dirty="0"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000" b="0" kern="1200" dirty="0" err="1"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за</a:t>
                      </a:r>
                      <a:r>
                        <a:rPr kumimoji="0" lang="en-US" sz="2000" b="0" kern="1200" dirty="0"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000" b="0" kern="1200" dirty="0" err="1"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дидактичко-методичко</a:t>
                      </a:r>
                      <a:r>
                        <a:rPr kumimoji="0" lang="en-US" sz="2000" b="0" kern="1200" dirty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000" b="0" kern="1200" dirty="0" err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остваривање</a:t>
                      </a:r>
                      <a:r>
                        <a:rPr kumimoji="0" lang="en-US" sz="2000" b="0" kern="1200" dirty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000" b="0" kern="1200" dirty="0" err="1"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програма</a:t>
                      </a:r>
                      <a:endParaRPr kumimoji="0" lang="sr-Cyrl-RS" sz="2000" b="0" kern="1200" dirty="0"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6" marB="45726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951827431"/>
              </p:ext>
            </p:extLst>
          </p:nvPr>
        </p:nvGraphicFramePr>
        <p:xfrm>
          <a:off x="1066800" y="4114799"/>
          <a:ext cx="6553200" cy="1763410"/>
        </p:xfrm>
        <a:graphic>
          <a:graphicData uri="http://schemas.openxmlformats.org/drawingml/2006/table">
            <a:tbl>
              <a:tblPr/>
              <a:tblGrid>
                <a:gridCol w="22860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906382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360818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742569">
                <a:tc>
                  <a:txBody>
                    <a:bodyPr/>
                    <a:lstStyle>
                      <a:lvl1pPr>
                        <a:spcBef>
                          <a:spcPts val="400"/>
                        </a:spcBef>
                        <a:buClr>
                          <a:schemeClr val="accent1"/>
                        </a:buClr>
                        <a:buSzPct val="68000"/>
                        <a:buFont typeface="Wingdings 3" panose="05040102010807070707" pitchFamily="18" charset="2"/>
                        <a:defRPr sz="23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1pPr>
                      <a:lvl2pPr marL="742950" indent="-285750">
                        <a:spcBef>
                          <a:spcPts val="325"/>
                        </a:spcBef>
                        <a:buClr>
                          <a:schemeClr val="accent1"/>
                        </a:buClr>
                        <a:buFont typeface="Verdana" panose="020B0604030504040204" pitchFamily="34" charset="0"/>
                        <a:defRPr sz="21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2pPr>
                      <a:lvl3pPr marL="1143000" indent="-228600">
                        <a:spcBef>
                          <a:spcPts val="350"/>
                        </a:spcBef>
                        <a:buClr>
                          <a:schemeClr val="accent2"/>
                        </a:buClr>
                        <a:buSzPct val="10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3pPr>
                      <a:lvl4pPr marL="1600200" indent="-22860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4pPr>
                      <a:lvl5pPr marL="2057400" indent="-22860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sz="16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5pPr>
                      <a:lvl6pPr marL="2514600" indent="-228600" fontAlgn="base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anose="05020102010507070707" pitchFamily="18" charset="2"/>
                        <a:defRPr sz="16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6pPr>
                      <a:lvl7pPr marL="2971800" indent="-228600" fontAlgn="base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anose="05020102010507070707" pitchFamily="18" charset="2"/>
                        <a:defRPr sz="16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7pPr>
                      <a:lvl8pPr marL="3429000" indent="-228600" fontAlgn="base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anose="05020102010507070707" pitchFamily="18" charset="2"/>
                        <a:defRPr sz="16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8pPr>
                      <a:lvl9pPr marL="3886200" indent="-228600" fontAlgn="base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anose="05020102010507070707" pitchFamily="18" charset="2"/>
                        <a:defRPr sz="16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ИСХОДИ</a:t>
                      </a:r>
                      <a:endParaRPr kumimoji="0" lang="en-US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Cyrl-R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 крају разреда ученик ће бити у стању да:</a:t>
                      </a:r>
                      <a:endParaRPr kumimoji="0" lang="en-US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400"/>
                        </a:spcBef>
                        <a:buClr>
                          <a:schemeClr val="accent1"/>
                        </a:buClr>
                        <a:buSzPct val="68000"/>
                        <a:buFont typeface="Wingdings 3" panose="05040102010807070707" pitchFamily="18" charset="2"/>
                        <a:defRPr sz="23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1pPr>
                      <a:lvl2pPr marL="742950" indent="-285750">
                        <a:spcBef>
                          <a:spcPts val="325"/>
                        </a:spcBef>
                        <a:buClr>
                          <a:schemeClr val="accent1"/>
                        </a:buClr>
                        <a:buFont typeface="Verdana" panose="020B0604030504040204" pitchFamily="34" charset="0"/>
                        <a:defRPr sz="21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2pPr>
                      <a:lvl3pPr marL="1143000" indent="-228600">
                        <a:spcBef>
                          <a:spcPts val="350"/>
                        </a:spcBef>
                        <a:buClr>
                          <a:schemeClr val="accent2"/>
                        </a:buClr>
                        <a:buSzPct val="10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3pPr>
                      <a:lvl4pPr marL="1600200" indent="-22860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4pPr>
                      <a:lvl5pPr marL="2057400" indent="-22860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sz="16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5pPr>
                      <a:lvl6pPr marL="2514600" indent="-228600" fontAlgn="base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anose="05020102010507070707" pitchFamily="18" charset="2"/>
                        <a:defRPr sz="16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6pPr>
                      <a:lvl7pPr marL="2971800" indent="-228600" fontAlgn="base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anose="05020102010507070707" pitchFamily="18" charset="2"/>
                        <a:defRPr sz="16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7pPr>
                      <a:lvl8pPr marL="3429000" indent="-228600" fontAlgn="base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anose="05020102010507070707" pitchFamily="18" charset="2"/>
                        <a:defRPr sz="16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8pPr>
                      <a:lvl9pPr marL="3886200" indent="-228600" fontAlgn="base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anose="05020102010507070707" pitchFamily="18" charset="2"/>
                        <a:defRPr sz="16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ОБЛАСТ/ТЕМА</a:t>
                      </a:r>
                      <a:endParaRPr kumimoji="0" lang="en-US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400"/>
                        </a:spcBef>
                        <a:buClr>
                          <a:schemeClr val="accent1"/>
                        </a:buClr>
                        <a:buSzPct val="68000"/>
                        <a:buFont typeface="Wingdings 3" panose="05040102010807070707" pitchFamily="18" charset="2"/>
                        <a:defRPr sz="23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1pPr>
                      <a:lvl2pPr marL="742950" indent="-285750">
                        <a:spcBef>
                          <a:spcPts val="325"/>
                        </a:spcBef>
                        <a:buClr>
                          <a:schemeClr val="accent1"/>
                        </a:buClr>
                        <a:buFont typeface="Verdana" panose="020B0604030504040204" pitchFamily="34" charset="0"/>
                        <a:defRPr sz="21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2pPr>
                      <a:lvl3pPr marL="1143000" indent="-228600">
                        <a:spcBef>
                          <a:spcPts val="350"/>
                        </a:spcBef>
                        <a:buClr>
                          <a:schemeClr val="accent2"/>
                        </a:buClr>
                        <a:buSzPct val="10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3pPr>
                      <a:lvl4pPr marL="1600200" indent="-22860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4pPr>
                      <a:lvl5pPr marL="2057400" indent="-22860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sz="16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5pPr>
                      <a:lvl6pPr marL="2514600" indent="-228600" fontAlgn="base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anose="05020102010507070707" pitchFamily="18" charset="2"/>
                        <a:defRPr sz="16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6pPr>
                      <a:lvl7pPr marL="2971800" indent="-228600" fontAlgn="base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anose="05020102010507070707" pitchFamily="18" charset="2"/>
                        <a:defRPr sz="16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7pPr>
                      <a:lvl8pPr marL="3429000" indent="-228600" fontAlgn="base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anose="05020102010507070707" pitchFamily="18" charset="2"/>
                        <a:defRPr sz="16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8pPr>
                      <a:lvl9pPr marL="3886200" indent="-228600" fontAlgn="base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anose="05020102010507070707" pitchFamily="18" charset="2"/>
                        <a:defRPr sz="16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САДРЖАЈИ </a:t>
                      </a:r>
                      <a:endParaRPr kumimoji="0" lang="en-US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922162">
                <a:tc>
                  <a:txBody>
                    <a:bodyPr/>
                    <a:lstStyle>
                      <a:lvl1pPr>
                        <a:spcBef>
                          <a:spcPts val="400"/>
                        </a:spcBef>
                        <a:buClr>
                          <a:schemeClr val="accent1"/>
                        </a:buClr>
                        <a:buSzPct val="68000"/>
                        <a:buFont typeface="Wingdings 3" panose="05040102010807070707" pitchFamily="18" charset="2"/>
                        <a:defRPr sz="23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1pPr>
                      <a:lvl2pPr marL="742950" indent="-285750">
                        <a:spcBef>
                          <a:spcPts val="325"/>
                        </a:spcBef>
                        <a:buClr>
                          <a:schemeClr val="accent1"/>
                        </a:buClr>
                        <a:buFont typeface="Verdana" panose="020B0604030504040204" pitchFamily="34" charset="0"/>
                        <a:defRPr sz="21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2pPr>
                      <a:lvl3pPr marL="1143000" indent="-228600">
                        <a:spcBef>
                          <a:spcPts val="350"/>
                        </a:spcBef>
                        <a:buClr>
                          <a:schemeClr val="accent2"/>
                        </a:buClr>
                        <a:buSzPct val="10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3pPr>
                      <a:lvl4pPr marL="1600200" indent="-22860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4pPr>
                      <a:lvl5pPr marL="2057400" indent="-22860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sz="16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5pPr>
                      <a:lvl6pPr marL="2514600" indent="-228600" fontAlgn="base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anose="05020102010507070707" pitchFamily="18" charset="2"/>
                        <a:defRPr sz="16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6pPr>
                      <a:lvl7pPr marL="2971800" indent="-228600" fontAlgn="base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anose="05020102010507070707" pitchFamily="18" charset="2"/>
                        <a:defRPr sz="16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7pPr>
                      <a:lvl8pPr marL="3429000" indent="-228600" fontAlgn="base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anose="05020102010507070707" pitchFamily="18" charset="2"/>
                        <a:defRPr sz="16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8pPr>
                      <a:lvl9pPr marL="3886200" indent="-228600" fontAlgn="base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anose="05020102010507070707" pitchFamily="18" charset="2"/>
                        <a:defRPr sz="16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Cyrl-RS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kumimoji="0" lang="en-US" alt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228600">
                        <a:spcBef>
                          <a:spcPts val="400"/>
                        </a:spcBef>
                        <a:buClr>
                          <a:schemeClr val="accent1"/>
                        </a:buClr>
                        <a:buSzPct val="68000"/>
                        <a:buFont typeface="Wingdings 3" panose="05040102010807070707" pitchFamily="18" charset="2"/>
                        <a:defRPr sz="23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1pPr>
                      <a:lvl2pPr marL="742950" indent="-285750">
                        <a:spcBef>
                          <a:spcPts val="325"/>
                        </a:spcBef>
                        <a:buClr>
                          <a:schemeClr val="accent1"/>
                        </a:buClr>
                        <a:buFont typeface="Verdana" panose="020B0604030504040204" pitchFamily="34" charset="0"/>
                        <a:defRPr sz="21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2pPr>
                      <a:lvl3pPr marL="1143000" indent="-228600">
                        <a:spcBef>
                          <a:spcPts val="350"/>
                        </a:spcBef>
                        <a:buClr>
                          <a:schemeClr val="accent2"/>
                        </a:buClr>
                        <a:buSzPct val="10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3pPr>
                      <a:lvl4pPr marL="1600200" indent="-22860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4pPr>
                      <a:lvl5pPr marL="2057400" indent="-22860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sz="16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5pPr>
                      <a:lvl6pPr marL="2514600" indent="-228600" fontAlgn="base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anose="05020102010507070707" pitchFamily="18" charset="2"/>
                        <a:defRPr sz="16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6pPr>
                      <a:lvl7pPr marL="2971800" indent="-228600" fontAlgn="base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anose="05020102010507070707" pitchFamily="18" charset="2"/>
                        <a:defRPr sz="16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7pPr>
                      <a:lvl8pPr marL="3429000" indent="-228600" fontAlgn="base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anose="05020102010507070707" pitchFamily="18" charset="2"/>
                        <a:defRPr sz="16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8pPr>
                      <a:lvl9pPr marL="3886200" indent="-228600" fontAlgn="base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anose="05020102010507070707" pitchFamily="18" charset="2"/>
                        <a:defRPr sz="16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9pPr>
                    </a:lstStyle>
                    <a:p>
                      <a:pPr marL="22860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kumimoji="0" lang="en-US" alt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400"/>
                        </a:spcBef>
                        <a:buClr>
                          <a:schemeClr val="accent1"/>
                        </a:buClr>
                        <a:buSzPct val="68000"/>
                        <a:buFont typeface="Wingdings 3" panose="05040102010807070707" pitchFamily="18" charset="2"/>
                        <a:defRPr sz="23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1pPr>
                      <a:lvl2pPr marL="742950" indent="-285750">
                        <a:spcBef>
                          <a:spcPts val="325"/>
                        </a:spcBef>
                        <a:buClr>
                          <a:schemeClr val="accent1"/>
                        </a:buClr>
                        <a:buFont typeface="Verdana" panose="020B0604030504040204" pitchFamily="34" charset="0"/>
                        <a:defRPr sz="21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2pPr>
                      <a:lvl3pPr marL="1143000" indent="-228600">
                        <a:spcBef>
                          <a:spcPts val="350"/>
                        </a:spcBef>
                        <a:buClr>
                          <a:schemeClr val="accent2"/>
                        </a:buClr>
                        <a:buSzPct val="10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3pPr>
                      <a:lvl4pPr marL="1600200" indent="-22860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4pPr>
                      <a:lvl5pPr marL="2057400" indent="-22860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sz="16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5pPr>
                      <a:lvl6pPr marL="2514600" indent="-228600" fontAlgn="base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anose="05020102010507070707" pitchFamily="18" charset="2"/>
                        <a:defRPr sz="16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6pPr>
                      <a:lvl7pPr marL="2971800" indent="-228600" fontAlgn="base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anose="05020102010507070707" pitchFamily="18" charset="2"/>
                        <a:defRPr sz="16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7pPr>
                      <a:lvl8pPr marL="3429000" indent="-228600" fontAlgn="base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anose="05020102010507070707" pitchFamily="18" charset="2"/>
                        <a:defRPr sz="16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8pPr>
                      <a:lvl9pPr marL="3886200" indent="-228600" fontAlgn="base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anose="05020102010507070707" pitchFamily="18" charset="2"/>
                        <a:defRPr sz="16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75000"/>
                        </a:lnSpc>
                        <a:spcBef>
                          <a:spcPts val="2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kumimoji="0" lang="en-US" alt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79952287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sr-Cyrl-RS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Структура програма свих предмета је иста, што обезбеђује већу прегледност </a:t>
            </a:r>
            <a:r>
              <a:rPr lang="sr-Cyrl-RS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ради лакшег уочавања веза </a:t>
            </a:r>
            <a:r>
              <a:rPr lang="sr-Cyrl-RS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међу </a:t>
            </a:r>
            <a:r>
              <a:rPr lang="sr-Cyrl-RS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предметима</a:t>
            </a:r>
            <a:r>
              <a:rPr lang="en-US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Cyrl-RS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у циљу </a:t>
            </a:r>
            <a:r>
              <a:rPr lang="sr-Cyrl-RS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бољег међупредметног повезивања</a:t>
            </a:r>
            <a:endParaRPr lang="sr-Cyrl-RS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sr-Cyrl-RS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sr-Cyrl-RS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Фокус је на:</a:t>
            </a:r>
          </a:p>
          <a:p>
            <a:pPr lvl="1"/>
            <a:r>
              <a:rPr lang="sr-Cyrl-RS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исходима, а не на садржајима</a:t>
            </a:r>
          </a:p>
          <a:p>
            <a:pPr lvl="1"/>
            <a:r>
              <a:rPr lang="sr-Cyrl-RS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активностима ученика/наставника, а не на реализацији </a:t>
            </a:r>
            <a:r>
              <a:rPr lang="sr-Cyrl-RS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садржаја</a:t>
            </a:r>
            <a:endParaRPr lang="sr-Cyrl-RS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lvl="1"/>
            <a:endParaRPr lang="sr-Cyrl-RS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sr-Cyrl-RS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Садржаји обавезни и/или препоручени</a:t>
            </a:r>
          </a:p>
          <a:p>
            <a:pPr lvl="1"/>
            <a:r>
              <a:rPr lang="sr-Cyrl-RS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садржај је средство преко кога се достижу исходи.</a:t>
            </a:r>
          </a:p>
          <a:p>
            <a:pPr lvl="1"/>
            <a:endParaRPr lang="sr-Cyrl-RS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sr-Cyrl-RS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Веза исхода, стандарда и </a:t>
            </a:r>
            <a:r>
              <a:rPr lang="sr-Cyrl-RS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компетенција</a:t>
            </a:r>
            <a:endParaRPr lang="sr-Cyrl-RS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sr-Cyrl-RS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sr-Cyrl-RS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Пројектна </a:t>
            </a:r>
            <a:r>
              <a:rPr lang="sr-Cyrl-RS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настава</a:t>
            </a:r>
            <a:endParaRPr lang="sr-Cyrl-RS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485900" y="381000"/>
            <a:ext cx="6172200" cy="990600"/>
          </a:xfrm>
        </p:spPr>
        <p:txBody>
          <a:bodyPr>
            <a:normAutofit/>
          </a:bodyPr>
          <a:lstStyle/>
          <a:p>
            <a:r>
              <a:rPr lang="en-US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sr-Cyrl-RS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КЉУЧНЕ НОВИНЕ ПРОГРАМА</a:t>
            </a:r>
            <a:endParaRPr lang="en-US" sz="28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2732150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5900" y="685800"/>
            <a:ext cx="6172200" cy="731838"/>
          </a:xfrm>
        </p:spPr>
        <p:txBody>
          <a:bodyPr/>
          <a:lstStyle/>
          <a:p>
            <a:r>
              <a:rPr lang="sr-Cyrl-RS" sz="24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ЗАШТО СУ ИСХОДИ ВАЖНИ?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Исходи </a:t>
            </a:r>
            <a:r>
              <a:rPr lang="sr-Cyrl-RS" sz="2400" b="1" u="sng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наставнику</a:t>
            </a:r>
            <a:r>
              <a:rPr lang="sr-Cyrl-R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омогућавају да</a:t>
            </a:r>
            <a:r>
              <a:rPr lang="ru-RU" sz="24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sr-Latn-RS" sz="2400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sr-Cyrl-RS" sz="2400" u="sng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ru-RU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прецизно формулише активности ученика током процеса </a:t>
            </a:r>
            <a:r>
              <a:rPr lang="ru-RU" sz="24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учења</a:t>
            </a:r>
            <a:endParaRPr lang="ru-RU" sz="24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ru-RU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прецизно формулише своје активности током процеса </a:t>
            </a:r>
            <a:r>
              <a:rPr lang="ru-RU" sz="24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подучавања</a:t>
            </a:r>
            <a:endParaRPr lang="ru-RU" sz="24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ru-RU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ефикасно прати процес учења и </a:t>
            </a:r>
            <a:r>
              <a:rPr lang="ru-RU" sz="24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подучавања </a:t>
            </a:r>
            <a:endParaRPr lang="ru-RU" sz="24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ru-RU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објективније вреднује постигнућа </a:t>
            </a:r>
            <a:r>
              <a:rPr lang="ru-RU" sz="24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ученика</a:t>
            </a:r>
            <a:endParaRPr lang="ru-RU" sz="24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sr-Cyrl-RS" sz="2400" kern="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помери усмереност са реализације садржаја на промишљање сопствене </a:t>
            </a:r>
            <a:r>
              <a:rPr lang="sr-Cyrl-RS" sz="2400" kern="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праксе</a:t>
            </a:r>
            <a:endParaRPr lang="en-US" sz="2400" kern="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>
              <a:buNone/>
            </a:pPr>
            <a:endParaRPr lang="ru-RU" sz="24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lvl="1" indent="0">
              <a:buNone/>
            </a:pPr>
            <a:r>
              <a:rPr lang="ru-RU" sz="2400" b="1" u="sng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Ученику</a:t>
            </a:r>
            <a:r>
              <a:rPr lang="ru-RU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дају јасну слику шта се од њега очекује и омогућавају му да прати сопствени напредак у </a:t>
            </a:r>
            <a:r>
              <a:rPr lang="ru-RU" sz="24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учењу</a:t>
            </a:r>
            <a:endParaRPr lang="ru-RU" sz="24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1455277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sr-Cyrl-ME" sz="40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ВЕЖБА 3  (фронтално)</a:t>
            </a:r>
            <a:endParaRPr lang="en-US" sz="40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33600"/>
            <a:ext cx="8229600" cy="3992563"/>
          </a:xfrm>
        </p:spPr>
        <p:txBody>
          <a:bodyPr/>
          <a:lstStyle/>
          <a:p>
            <a:endParaRPr lang="en-US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sr-Cyrl-ME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Наведите неколико  главних новина у програмима наставе и </a:t>
            </a:r>
            <a:r>
              <a:rPr lang="sr-Cyrl-ME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учења</a:t>
            </a:r>
            <a:endParaRPr lang="en-US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705600" y="1143000"/>
            <a:ext cx="2047875" cy="1176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34407250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Cyrl-RS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НОВИНЕ У ПРОГРАМИМА</a:t>
            </a:r>
            <a:endParaRPr lang="en-US" sz="28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sr-Cyrl-RS" sz="3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ученик је у центру процеса наставе и </a:t>
            </a:r>
            <a:r>
              <a:rPr lang="sr-Cyrl-RS" sz="38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учења</a:t>
            </a:r>
            <a:endParaRPr lang="sr-Cyrl-RS" sz="38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sr-Cyrl-RS" sz="3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циљ је развијање функционалних </a:t>
            </a:r>
            <a:r>
              <a:rPr lang="sr-Cyrl-RS" sz="38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знања</a:t>
            </a:r>
            <a:endParaRPr lang="sr-Cyrl-RS" sz="38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sr-Cyrl-RS" sz="3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програми су оријентисани ка остваривању исхода уз истовремену бригу о процесу учења кроз који пролази ученик на путу остваривања </a:t>
            </a:r>
            <a:r>
              <a:rPr lang="sr-Cyrl-RS" sz="38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исхода</a:t>
            </a:r>
            <a:endParaRPr lang="sr-Cyrl-RS" sz="38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sr-Cyrl-RS" sz="3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програми су оријентисани ка развијању међупредметних и кључних </a:t>
            </a:r>
            <a:r>
              <a:rPr lang="sr-Cyrl-RS" sz="38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компетенција </a:t>
            </a:r>
            <a:endParaRPr lang="sr-Cyrl-RS" sz="38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sr-Cyrl-RS" sz="3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фокус је на активности ученика и наставника, а не на реализацији </a:t>
            </a:r>
            <a:r>
              <a:rPr lang="sr-Cyrl-RS" sz="38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садржаја</a:t>
            </a:r>
            <a:endParaRPr lang="sr-Cyrl-RS" sz="38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sr-Cyrl-RS" sz="3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преко дефинисаних исхода јасна су очекивања, како од ученика, тако и од </a:t>
            </a:r>
            <a:r>
              <a:rPr lang="sr-Cyrl-RS" sz="38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наставника</a:t>
            </a:r>
            <a:endParaRPr lang="sr-Cyrl-RS" sz="38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sr-Cyrl-RS" sz="3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програми су исте структуре што обезбеђује лакше уочавање веза међу предметима...</a:t>
            </a:r>
          </a:p>
          <a:p>
            <a:pPr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2767472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685800"/>
            <a:ext cx="8534400" cy="533400"/>
          </a:xfrm>
          <a:noFill/>
        </p:spPr>
        <p:txBody>
          <a:bodyPr>
            <a:normAutofit fontScale="90000"/>
          </a:bodyPr>
          <a:lstStyle/>
          <a:p>
            <a:pPr lvl="1" algn="ctr" rtl="0">
              <a:spcBef>
                <a:spcPct val="0"/>
              </a:spcBef>
            </a:pPr>
            <a:r>
              <a:rPr lang="sr-Cyrl-CS" sz="3200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sr-Cyrl-CS" sz="3200" b="1" dirty="0">
                <a:latin typeface="Times New Roman" pitchFamily="18" charset="0"/>
                <a:cs typeface="Times New Roman" pitchFamily="18" charset="0"/>
              </a:rPr>
            </a:br>
            <a:r>
              <a:rPr lang="sr-Cyrl-CS" sz="3200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sr-Cyrl-CS" sz="3200" b="1" dirty="0">
                <a:latin typeface="Times New Roman" pitchFamily="18" charset="0"/>
                <a:cs typeface="Times New Roman" pitchFamily="18" charset="0"/>
              </a:rPr>
            </a:br>
            <a:r>
              <a:rPr lang="sr-Cyrl-CS" sz="31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ПРИСТУП </a:t>
            </a:r>
            <a:r>
              <a:rPr lang="ru-RU" sz="31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УЧЕЊУ И ПОДУЧАВАЊУ</a:t>
            </a:r>
            <a:r>
              <a:rPr lang="ru-RU" sz="3100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100" b="1" dirty="0">
                <a:latin typeface="Times New Roman" pitchFamily="18" charset="0"/>
                <a:cs typeface="Times New Roman" pitchFamily="18" charset="0"/>
              </a:rPr>
            </a:br>
            <a:r>
              <a:rPr lang="en-US" sz="3100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100" b="1" dirty="0">
                <a:latin typeface="Times New Roman" pitchFamily="18" charset="0"/>
                <a:cs typeface="Times New Roman" pitchFamily="18" charset="0"/>
              </a:rPr>
            </a:br>
            <a:endParaRPr lang="en-US" sz="31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76400"/>
            <a:ext cx="8839200" cy="5105400"/>
          </a:xfrm>
        </p:spPr>
        <p:txBody>
          <a:bodyPr>
            <a:noAutofit/>
          </a:bodyPr>
          <a:lstStyle/>
          <a:p>
            <a:pPr marL="0" lvl="0" indent="0" algn="just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None/>
              <a:tabLst>
                <a:tab pos="720090" algn="l"/>
              </a:tabLst>
            </a:pPr>
            <a:r>
              <a:rPr lang="ru-RU" sz="1800" dirty="0">
                <a:solidFill>
                  <a:schemeClr val="tx2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Стварање подстицајног окружења </a:t>
            </a:r>
            <a:r>
              <a:rPr lang="ru-RU" sz="2000" b="1" dirty="0">
                <a:solidFill>
                  <a:schemeClr val="tx2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да сваки ученик оствари своје потенцијале</a:t>
            </a:r>
            <a:r>
              <a:rPr lang="ru-RU" sz="1800" b="1" dirty="0">
                <a:solidFill>
                  <a:schemeClr val="tx2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ru-RU" sz="1800" dirty="0">
                <a:solidFill>
                  <a:schemeClr val="tx2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и то кроз: </a:t>
            </a:r>
          </a:p>
          <a:p>
            <a:pPr lvl="0" algn="just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tabLst>
                <a:tab pos="720090" algn="l"/>
              </a:tabLst>
            </a:pPr>
            <a:r>
              <a:rPr lang="sr-Cyrl-RS" sz="1800" b="1" dirty="0">
                <a:solidFill>
                  <a:schemeClr val="tx2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р</a:t>
            </a:r>
            <a:r>
              <a:rPr lang="ru-RU" sz="1800" b="1" dirty="0">
                <a:solidFill>
                  <a:schemeClr val="tx2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азноврсне методе – </a:t>
            </a:r>
            <a:r>
              <a:rPr lang="ru-RU" sz="1800" dirty="0">
                <a:solidFill>
                  <a:schemeClr val="tx2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истраживачке, пројектне, партиципативне, </a:t>
            </a:r>
            <a:r>
              <a:rPr lang="ru-RU" sz="1800" dirty="0" smtClean="0">
                <a:solidFill>
                  <a:schemeClr val="tx2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кооперативне;</a:t>
            </a:r>
            <a:endParaRPr lang="en-US" sz="1800" dirty="0">
              <a:solidFill>
                <a:schemeClr val="tx2"/>
              </a:solidFill>
              <a:latin typeface="Times New Roman" pitchFamily="18" charset="0"/>
              <a:ea typeface="Times New Roman"/>
              <a:cs typeface="Times New Roman" pitchFamily="18" charset="0"/>
            </a:endParaRPr>
          </a:p>
          <a:p>
            <a:pPr lvl="0" algn="just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tabLst>
                <a:tab pos="720090" algn="l"/>
              </a:tabLst>
            </a:pPr>
            <a:r>
              <a:rPr lang="ru-RU" sz="1800" dirty="0">
                <a:solidFill>
                  <a:schemeClr val="tx2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ослањање на снаге ученика, </a:t>
            </a:r>
            <a:r>
              <a:rPr lang="ru-RU" sz="1800" b="1" dirty="0">
                <a:solidFill>
                  <a:schemeClr val="tx2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развој самопоштовања </a:t>
            </a:r>
            <a:r>
              <a:rPr lang="ru-RU" sz="1800" dirty="0">
                <a:solidFill>
                  <a:schemeClr val="tx2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и </a:t>
            </a:r>
            <a:r>
              <a:rPr lang="ru-RU" sz="1800" dirty="0" smtClean="0">
                <a:solidFill>
                  <a:schemeClr val="tx2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компетентности;</a:t>
            </a:r>
            <a:endParaRPr lang="ru-RU" sz="1800" dirty="0">
              <a:solidFill>
                <a:schemeClr val="tx2"/>
              </a:solidFill>
              <a:latin typeface="Times New Roman" pitchFamily="18" charset="0"/>
              <a:ea typeface="Times New Roman"/>
              <a:cs typeface="Times New Roman" pitchFamily="18" charset="0"/>
            </a:endParaRPr>
          </a:p>
          <a:p>
            <a:pPr lvl="0" algn="just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tabLst>
                <a:tab pos="720090" algn="l"/>
              </a:tabLst>
            </a:pPr>
            <a:r>
              <a:rPr lang="ru-RU" sz="1800" dirty="0">
                <a:solidFill>
                  <a:schemeClr val="tx2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успостављање веза између животног </a:t>
            </a:r>
            <a:r>
              <a:rPr lang="ru-RU" sz="1800" b="1" dirty="0">
                <a:solidFill>
                  <a:schemeClr val="tx2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искуства ученика </a:t>
            </a:r>
            <a:r>
              <a:rPr lang="ru-RU" sz="1800" dirty="0">
                <a:solidFill>
                  <a:schemeClr val="tx2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и учења и примене наученог у свакодневном </a:t>
            </a:r>
            <a:r>
              <a:rPr lang="ru-RU" sz="1800" dirty="0" smtClean="0">
                <a:solidFill>
                  <a:schemeClr val="tx2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животу; </a:t>
            </a:r>
            <a:endParaRPr lang="en-US" sz="1800" dirty="0">
              <a:solidFill>
                <a:schemeClr val="tx2"/>
              </a:solidFill>
              <a:latin typeface="Times New Roman" pitchFamily="18" charset="0"/>
              <a:ea typeface="Times New Roman"/>
              <a:cs typeface="Times New Roman" pitchFamily="18" charset="0"/>
            </a:endParaRPr>
          </a:p>
          <a:p>
            <a:pPr lvl="0" algn="just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tabLst>
                <a:tab pos="720090" algn="l"/>
              </a:tabLst>
            </a:pPr>
            <a:r>
              <a:rPr lang="ru-RU" sz="1800" dirty="0">
                <a:solidFill>
                  <a:schemeClr val="tx2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уважавање </a:t>
            </a:r>
            <a:r>
              <a:rPr lang="ru-RU" sz="1800" b="1" dirty="0">
                <a:solidFill>
                  <a:schemeClr val="tx2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индивидуалних карактеристика</a:t>
            </a:r>
            <a:r>
              <a:rPr lang="ru-RU" sz="1800" dirty="0">
                <a:solidFill>
                  <a:schemeClr val="tx2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ru-RU" sz="1800" dirty="0" smtClean="0">
                <a:solidFill>
                  <a:schemeClr val="tx2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ученика;</a:t>
            </a:r>
            <a:endParaRPr lang="ru-RU" sz="1800" dirty="0">
              <a:solidFill>
                <a:schemeClr val="tx2"/>
              </a:solidFill>
              <a:latin typeface="Times New Roman" pitchFamily="18" charset="0"/>
              <a:ea typeface="Times New Roman"/>
              <a:cs typeface="Times New Roman" pitchFamily="18" charset="0"/>
            </a:endParaRPr>
          </a:p>
          <a:p>
            <a:pPr lvl="0" algn="just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tabLst>
                <a:tab pos="720090" algn="l"/>
              </a:tabLst>
            </a:pPr>
            <a:r>
              <a:rPr lang="ru-RU" sz="1800" dirty="0">
                <a:solidFill>
                  <a:schemeClr val="tx2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неговање и подстицање </a:t>
            </a:r>
            <a:r>
              <a:rPr lang="ru-RU" sz="1800" b="1" dirty="0">
                <a:solidFill>
                  <a:schemeClr val="tx2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критичког мишљења, креативности и </a:t>
            </a:r>
            <a:r>
              <a:rPr lang="ru-RU" sz="1800" b="1" dirty="0" smtClean="0">
                <a:solidFill>
                  <a:schemeClr val="tx2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иницијативе;</a:t>
            </a:r>
            <a:endParaRPr lang="ru-RU" sz="1800" b="1" dirty="0">
              <a:solidFill>
                <a:schemeClr val="tx2"/>
              </a:solidFill>
              <a:latin typeface="Times New Roman" pitchFamily="18" charset="0"/>
              <a:ea typeface="Times New Roman"/>
              <a:cs typeface="Times New Roman" pitchFamily="18" charset="0"/>
            </a:endParaRPr>
          </a:p>
          <a:p>
            <a:pPr lvl="0" algn="just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tabLst>
                <a:tab pos="720090" algn="l"/>
              </a:tabLst>
            </a:pPr>
            <a:r>
              <a:rPr lang="ru-RU" sz="1800" dirty="0">
                <a:solidFill>
                  <a:schemeClr val="tx2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постављање очекивања у </a:t>
            </a:r>
            <a:r>
              <a:rPr lang="ru-RU" sz="1800" b="1" dirty="0">
                <a:solidFill>
                  <a:schemeClr val="tx2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зони наредног </a:t>
            </a:r>
            <a:r>
              <a:rPr lang="ru-RU" sz="1800" b="1" dirty="0" smtClean="0">
                <a:solidFill>
                  <a:schemeClr val="tx2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развоја;</a:t>
            </a:r>
            <a:endParaRPr lang="ru-RU" sz="1800" b="1" dirty="0">
              <a:solidFill>
                <a:schemeClr val="tx2"/>
              </a:solidFill>
              <a:latin typeface="Times New Roman" pitchFamily="18" charset="0"/>
              <a:ea typeface="Times New Roman"/>
              <a:cs typeface="Times New Roman" pitchFamily="18" charset="0"/>
            </a:endParaRPr>
          </a:p>
          <a:p>
            <a:pPr lvl="0" algn="just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tabLst>
                <a:tab pos="720090" algn="l"/>
              </a:tabLst>
            </a:pPr>
            <a:r>
              <a:rPr lang="ru-RU" sz="1800" dirty="0">
                <a:solidFill>
                  <a:schemeClr val="tx2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формирање </a:t>
            </a:r>
            <a:r>
              <a:rPr lang="ru-RU" sz="1800" b="1" dirty="0">
                <a:solidFill>
                  <a:schemeClr val="tx2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система вредности </a:t>
            </a:r>
            <a:r>
              <a:rPr lang="ru-RU" sz="1800" dirty="0">
                <a:solidFill>
                  <a:schemeClr val="tx2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као темеља позитивних односа са </a:t>
            </a:r>
            <a:r>
              <a:rPr lang="ru-RU" sz="1800" dirty="0" smtClean="0">
                <a:solidFill>
                  <a:schemeClr val="tx2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другима.</a:t>
            </a:r>
            <a:endParaRPr lang="en-US" sz="18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721681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14450" y="9527"/>
            <a:ext cx="6515100" cy="828675"/>
          </a:xfrm>
          <a:solidFill>
            <a:schemeClr val="bg1"/>
          </a:solidFill>
        </p:spPr>
        <p:txBody>
          <a:bodyPr>
            <a:noAutofit/>
          </a:bodyPr>
          <a:lstStyle/>
          <a:p>
            <a:r>
              <a:rPr lang="sr-Cyrl-R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sr-Cyrl-R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sr-Cyrl-RS" sz="28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РАЗЛИЧИТИ МОДЕЛИ РАЗВИЈАЊА ПРОГРАМА </a:t>
            </a:r>
            <a:r>
              <a:rPr lang="sr-Cyrl-R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sr-Cyrl-R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143000"/>
            <a:ext cx="8382000" cy="5486400"/>
          </a:xfrm>
        </p:spPr>
        <p:txBody>
          <a:bodyPr>
            <a:normAutofit fontScale="70000" lnSpcReduction="20000"/>
          </a:bodyPr>
          <a:lstStyle/>
          <a:p>
            <a:pPr marL="0" indent="0" fontAlgn="base">
              <a:lnSpc>
                <a:spcPct val="115000"/>
              </a:lnSpc>
              <a:spcBef>
                <a:spcPct val="0"/>
              </a:spcBef>
              <a:spcAft>
                <a:spcPts val="1000"/>
              </a:spcAft>
              <a:buNone/>
              <a:tabLst>
                <a:tab pos="457200" algn="l"/>
              </a:tabLst>
              <a:defRPr/>
            </a:pPr>
            <a:r>
              <a:rPr lang="ru-RU" sz="2400" b="1" dirty="0">
                <a:solidFill>
                  <a:schemeClr val="tx2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5. ПРОГРАМИ У КОНТЕКСТУ </a:t>
            </a:r>
            <a:r>
              <a:rPr lang="ru-RU" sz="2400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– </a:t>
            </a:r>
            <a:r>
              <a:rPr lang="ru-RU" sz="2400" b="1" dirty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програми које наставници развијају у контексту </a:t>
            </a:r>
            <a:r>
              <a:rPr lang="ru-RU" sz="2400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 </a:t>
            </a:r>
            <a:r>
              <a:rPr lang="ru-RU" sz="2400" dirty="0">
                <a:solidFill>
                  <a:schemeClr val="tx2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којем раде (отворени програми који дају само оквир и смернице)</a:t>
            </a:r>
          </a:p>
          <a:p>
            <a:pPr marL="0" indent="0" fontAlgn="base">
              <a:lnSpc>
                <a:spcPct val="115000"/>
              </a:lnSpc>
              <a:spcBef>
                <a:spcPct val="0"/>
              </a:spcBef>
              <a:spcAft>
                <a:spcPts val="1000"/>
              </a:spcAft>
              <a:buNone/>
              <a:tabLst>
                <a:tab pos="457200" algn="l"/>
              </a:tabLst>
              <a:defRPr/>
            </a:pPr>
            <a:endParaRPr lang="ru-RU" sz="2400" dirty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indent="0" fontAlgn="base">
              <a:lnSpc>
                <a:spcPct val="115000"/>
              </a:lnSpc>
              <a:spcBef>
                <a:spcPct val="0"/>
              </a:spcBef>
              <a:spcAft>
                <a:spcPts val="1000"/>
              </a:spcAft>
              <a:buNone/>
              <a:tabLst>
                <a:tab pos="457200" algn="l"/>
              </a:tabLst>
              <a:defRPr/>
            </a:pPr>
            <a:r>
              <a:rPr lang="sr-Cyrl-RS" sz="2400" b="1" dirty="0">
                <a:solidFill>
                  <a:schemeClr val="tx2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4. ПРОГРАМИ ОРИЈЕНТИСАНИ НА НАСТАВНИЧКУ ПРАКСУ </a:t>
            </a:r>
            <a:r>
              <a:rPr lang="sr-Cyrl-RS" sz="2400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– </a:t>
            </a:r>
            <a:r>
              <a:rPr lang="sr-Cyrl-RS" sz="2400" b="1" dirty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важан је и наставник </a:t>
            </a:r>
            <a:r>
              <a:rPr lang="sr-Cyrl-RS" sz="2400" dirty="0">
                <a:solidFill>
                  <a:schemeClr val="tx2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који процењује и промишља своју праксу (р</a:t>
            </a:r>
            <a:r>
              <a:rPr lang="ru-RU" sz="2400" dirty="0">
                <a:solidFill>
                  <a:schemeClr val="tx2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ефлексивни практичар)</a:t>
            </a:r>
          </a:p>
          <a:p>
            <a:pPr marL="0" indent="0" fontAlgn="base">
              <a:lnSpc>
                <a:spcPct val="115000"/>
              </a:lnSpc>
              <a:spcBef>
                <a:spcPct val="0"/>
              </a:spcBef>
              <a:spcAft>
                <a:spcPts val="1000"/>
              </a:spcAft>
              <a:buNone/>
              <a:tabLst>
                <a:tab pos="457200" algn="l"/>
              </a:tabLst>
              <a:defRPr/>
            </a:pPr>
            <a:endParaRPr lang="ru-RU" sz="2400" dirty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indent="0" fontAlgn="base">
              <a:lnSpc>
                <a:spcPct val="115000"/>
              </a:lnSpc>
              <a:spcBef>
                <a:spcPct val="0"/>
              </a:spcBef>
              <a:spcAft>
                <a:spcPts val="1000"/>
              </a:spcAft>
              <a:buNone/>
              <a:tabLst>
                <a:tab pos="457200" algn="l"/>
              </a:tabLst>
              <a:defRPr/>
            </a:pPr>
            <a:r>
              <a:rPr lang="sr-Cyrl-RS" sz="2400" b="1" dirty="0">
                <a:solidFill>
                  <a:schemeClr val="tx2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3. ПРОГРАМИ ОРИЈЕНТИСАНИ НА ПРОЦЕС УЧЕЊА </a:t>
            </a:r>
            <a:r>
              <a:rPr lang="sr-Cyrl-RS" sz="2400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– </a:t>
            </a:r>
            <a:r>
              <a:rPr lang="sr-Cyrl-RS" sz="2400" b="1" dirty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важан је и процес учења </a:t>
            </a:r>
            <a:r>
              <a:rPr lang="sr-Cyrl-RS" sz="2400" dirty="0">
                <a:solidFill>
                  <a:schemeClr val="tx2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кроз који пролазе ученици, а не само резултат. Хајде да видимо како деца уче и како се развија функционално знање насупрот учењу напамет за што бољи резултат на тестовима.</a:t>
            </a:r>
          </a:p>
          <a:p>
            <a:pPr marL="0" indent="0" fontAlgn="base">
              <a:lnSpc>
                <a:spcPct val="115000"/>
              </a:lnSpc>
              <a:spcBef>
                <a:spcPct val="0"/>
              </a:spcBef>
              <a:spcAft>
                <a:spcPts val="1000"/>
              </a:spcAft>
              <a:buNone/>
              <a:tabLst>
                <a:tab pos="457200" algn="l"/>
              </a:tabLst>
              <a:defRPr/>
            </a:pPr>
            <a:endParaRPr lang="sr-Cyrl-RS" sz="2400" dirty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indent="0" fontAlgn="base">
              <a:lnSpc>
                <a:spcPct val="115000"/>
              </a:lnSpc>
              <a:spcBef>
                <a:spcPct val="0"/>
              </a:spcBef>
              <a:spcAft>
                <a:spcPts val="1000"/>
              </a:spcAft>
              <a:buNone/>
              <a:tabLst>
                <a:tab pos="457200" algn="l"/>
              </a:tabLst>
              <a:defRPr/>
            </a:pPr>
            <a:r>
              <a:rPr lang="sr-Cyrl-RS" sz="24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2. ПРОГРАМИ ОРИЈЕНТИСАНИ НА ИСХОДЕ </a:t>
            </a:r>
            <a:r>
              <a:rPr lang="sr-Cyrl-R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sr-Cyrl-R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важан је резултат који постиже ученик</a:t>
            </a:r>
            <a:r>
              <a:rPr lang="sr-Cyrl-RS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sr-Cyrl-R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а не обрада садржаја. Одједном су се ученици и наставници потпуно окренули резултатима учења, јер је преко њих почео да се мери и квалитет рада наставника.</a:t>
            </a:r>
            <a:endParaRPr lang="en-US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fontAlgn="base">
              <a:lnSpc>
                <a:spcPct val="115000"/>
              </a:lnSpc>
              <a:spcBef>
                <a:spcPct val="0"/>
              </a:spcBef>
              <a:spcAft>
                <a:spcPts val="1000"/>
              </a:spcAft>
              <a:buFont typeface="Wingdings 3" pitchFamily="18" charset="2"/>
              <a:buChar char=""/>
              <a:tabLst>
                <a:tab pos="457200" algn="l"/>
              </a:tabLst>
              <a:defRPr/>
            </a:pPr>
            <a:endParaRPr lang="sr-Cyrl-RS" sz="2400" b="1" dirty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indent="0" fontAlgn="base">
              <a:lnSpc>
                <a:spcPct val="115000"/>
              </a:lnSpc>
              <a:spcBef>
                <a:spcPct val="0"/>
              </a:spcBef>
              <a:spcAft>
                <a:spcPts val="1000"/>
              </a:spcAft>
              <a:buNone/>
              <a:tabLst>
                <a:tab pos="457200" algn="l"/>
              </a:tabLst>
              <a:defRPr/>
            </a:pPr>
            <a:r>
              <a:rPr lang="sr-Cyrl-RS" sz="24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1. ПРОГРАМИ ОРИЈЕНТИСАНИ НА САДРЖАЈЕ </a:t>
            </a:r>
            <a:r>
              <a:rPr lang="sr-Cyrl-R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– наставник испоручује задате </a:t>
            </a:r>
            <a:r>
              <a:rPr lang="sr-Cyrl-R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садржаје</a:t>
            </a:r>
            <a:r>
              <a:rPr lang="sr-Cyrl-RS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sr-Cyrl-R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ученици их усвајају.</a:t>
            </a:r>
            <a:endParaRPr lang="en-US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421060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99266" y="762000"/>
            <a:ext cx="9144000" cy="76200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sr-Cyrl-RS" sz="29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СТАЊЕ У СИСТЕМУ ОБРАЗОВАЊА И ВАСПИТАЊА</a:t>
            </a:r>
            <a:r>
              <a:rPr lang="sr-Cyrl-RS" sz="3200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sr-Cyrl-RS" sz="3200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200" b="1" dirty="0">
              <a:solidFill>
                <a:schemeClr val="tx2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8130" name="Content Placeholder 4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243126" y="1295400"/>
            <a:ext cx="4657748" cy="4352921"/>
          </a:xfrm>
        </p:spPr>
      </p:pic>
      <p:pic>
        <p:nvPicPr>
          <p:cNvPr id="48133" name="Picture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998331" y="2849944"/>
            <a:ext cx="3250069" cy="20667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8134" name="TextBox 5"/>
          <p:cNvSpPr txBox="1">
            <a:spLocks noChangeArrowheads="1"/>
          </p:cNvSpPr>
          <p:nvPr/>
        </p:nvSpPr>
        <p:spPr bwMode="auto">
          <a:xfrm>
            <a:off x="3048000" y="2387980"/>
            <a:ext cx="322103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Lucida Sans Unicode" pitchFamily="34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itchFamily="34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itchFamily="34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itchFamily="34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  <a:cs typeface="Arial" charset="0"/>
              </a:defRPr>
            </a:lvl9pPr>
          </a:lstStyle>
          <a:p>
            <a:pPr eaLnBrk="1" hangingPunct="1"/>
            <a:r>
              <a:rPr lang="en-US" altLang="sr-Latn-RS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ОСНОВНА</a:t>
            </a:r>
            <a:r>
              <a:rPr lang="sr-Cyrl-RS" altLang="sr-Latn-RS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sr-Latn-RS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ШКОЛА</a:t>
            </a:r>
          </a:p>
        </p:txBody>
      </p:sp>
      <p:sp>
        <p:nvSpPr>
          <p:cNvPr id="48136" name="TextBox 5"/>
          <p:cNvSpPr txBox="1">
            <a:spLocks noChangeArrowheads="1"/>
          </p:cNvSpPr>
          <p:nvPr/>
        </p:nvSpPr>
        <p:spPr bwMode="auto">
          <a:xfrm>
            <a:off x="6018213" y="1524000"/>
            <a:ext cx="331787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Lucida Sans Unicode" pitchFamily="34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itchFamily="34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itchFamily="34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itchFamily="34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  <a:cs typeface="Arial" charset="0"/>
              </a:defRPr>
            </a:lvl9pPr>
          </a:lstStyle>
          <a:p>
            <a:pPr eaLnBrk="1" hangingPunct="1"/>
            <a:r>
              <a:rPr lang="sr-Cyrl-CS" altLang="sr-Latn-RS" sz="24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altLang="sr-Latn-RS" sz="24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СРЕДЊА ШКОЛА</a:t>
            </a:r>
          </a:p>
        </p:txBody>
      </p:sp>
      <p:sp>
        <p:nvSpPr>
          <p:cNvPr id="48138" name="TextBox 5"/>
          <p:cNvSpPr txBox="1">
            <a:spLocks noChangeArrowheads="1"/>
          </p:cNvSpPr>
          <p:nvPr/>
        </p:nvSpPr>
        <p:spPr bwMode="auto">
          <a:xfrm>
            <a:off x="0" y="4514671"/>
            <a:ext cx="2743200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Lucida Sans Unicode" pitchFamily="34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itchFamily="34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itchFamily="34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itchFamily="34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  <a:cs typeface="Arial" charset="0"/>
              </a:defRPr>
            </a:lvl9pPr>
          </a:lstStyle>
          <a:p>
            <a:pPr eaLnBrk="1" hangingPunct="1"/>
            <a:r>
              <a:rPr lang="en-US" altLang="sr-Latn-RS" sz="24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ПРЕДШКОЛСКО </a:t>
            </a:r>
          </a:p>
          <a:p>
            <a:pPr eaLnBrk="1" hangingPunct="1"/>
            <a:r>
              <a:rPr lang="en-US" altLang="sr-Latn-RS" sz="24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ВАСП</a:t>
            </a:r>
            <a:r>
              <a:rPr lang="sr-Cyrl-CS" altLang="sr-Latn-RS" sz="24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ИТАЊЕ</a:t>
            </a:r>
            <a:r>
              <a:rPr lang="en-US" altLang="sr-Latn-RS" sz="24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 ОБРАЗОВАЊЕ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5712023"/>
            <a:ext cx="27432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r-Cyrl-RS" sz="1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  ПРОГРАМИ У КОНТЕКСТУ </a:t>
            </a:r>
            <a:endParaRPr lang="en-US" sz="14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200400" y="5725180"/>
            <a:ext cx="2693894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sr-Cyrl-RS" sz="14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ПРОГРАМИ ОРИЈЕНТИСАНИ </a:t>
            </a:r>
          </a:p>
          <a:p>
            <a:pPr algn="ctr"/>
            <a:r>
              <a:rPr lang="sr-Cyrl-RS" sz="14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НА САДРЖАЈЕ </a:t>
            </a:r>
            <a:endParaRPr lang="en-US" sz="14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705600" y="1981200"/>
            <a:ext cx="2049767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sr-Cyrl-RS" sz="1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ПРОГРАМИ </a:t>
            </a:r>
          </a:p>
          <a:p>
            <a:pPr algn="ctr"/>
            <a:r>
              <a:rPr lang="sr-Cyrl-RS" sz="1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ОРИЈЕНТИСАНИ</a:t>
            </a:r>
          </a:p>
          <a:p>
            <a:pPr algn="ctr"/>
            <a:r>
              <a:rPr lang="sr-Cyrl-RS" sz="1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НА САДРЖАЈЕ/</a:t>
            </a:r>
          </a:p>
          <a:p>
            <a:pPr algn="ctr"/>
            <a:r>
              <a:rPr lang="sr-Cyrl-RS" sz="1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ИСХОДЕ</a:t>
            </a:r>
            <a:endParaRPr lang="en-US" sz="14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40804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>
          <a:xfrm>
            <a:off x="0" y="685800"/>
            <a:ext cx="9144000" cy="685800"/>
          </a:xfrm>
          <a:noFill/>
        </p:spPr>
        <p:txBody>
          <a:bodyPr>
            <a:noAutofit/>
          </a:bodyPr>
          <a:lstStyle/>
          <a:p>
            <a:pPr algn="ctr" eaLnBrk="1" hangingPunct="1"/>
            <a:r>
              <a:rPr lang="sr-Cyrl-RS" sz="25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ПРЕЛАЗАК ИЗ ПРЕДШКОЛСКОГ У ШКОЛСКИ СИСТЕМ</a:t>
            </a:r>
            <a:endParaRPr lang="en-US" sz="25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4339" name="Picture 24" descr="Резултат слика за ucionic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953000" y="2133600"/>
            <a:ext cx="3200400" cy="19870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43" name="TextBox 2"/>
          <p:cNvSpPr txBox="1">
            <a:spLocks noChangeArrowheads="1"/>
          </p:cNvSpPr>
          <p:nvPr/>
        </p:nvSpPr>
        <p:spPr bwMode="auto">
          <a:xfrm>
            <a:off x="762000" y="4087812"/>
            <a:ext cx="3256457" cy="2308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marL="285750" indent="-285750" eaLnBrk="1" hangingPunct="1">
              <a:buFont typeface="Arial" pitchFamily="34" charset="0"/>
              <a:buChar char="•"/>
            </a:pPr>
            <a:r>
              <a:rPr lang="sr-Cyrl-RS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Учење у игровним активностима; учење у односу и међусобној интеракцији са околином, вршњацима, васпитачицама...</a:t>
            </a:r>
          </a:p>
          <a:p>
            <a:pPr marL="285750" indent="-285750" eaLnBrk="1" hangingPunct="1">
              <a:buFont typeface="Arial" pitchFamily="34" charset="0"/>
              <a:buChar char="•"/>
            </a:pPr>
            <a:r>
              <a:rPr lang="sr-Cyrl-RS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Гледање очи у очи – важан је </a:t>
            </a:r>
            <a:r>
              <a:rPr lang="sr-Cyrl-RS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однос.</a:t>
            </a:r>
            <a:endParaRPr lang="en-US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344" name="TextBox 3"/>
          <p:cNvSpPr txBox="1">
            <a:spLocks noChangeArrowheads="1"/>
          </p:cNvSpPr>
          <p:nvPr/>
        </p:nvSpPr>
        <p:spPr bwMode="auto">
          <a:xfrm>
            <a:off x="4939145" y="4191000"/>
            <a:ext cx="3505200" cy="2031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marL="285750" indent="-285750" eaLnBrk="1" hangingPunct="1">
              <a:buFont typeface="Arial" pitchFamily="34" charset="0"/>
              <a:buChar char="•"/>
            </a:pPr>
            <a:r>
              <a:rPr lang="sr-Cyrl-RS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Фокус на  садржај који се учи и појединца који учи у индивидуалним интелектуалним </a:t>
            </a:r>
            <a:r>
              <a:rPr lang="sr-Cyrl-RS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процесима.</a:t>
            </a:r>
            <a:endParaRPr lang="sr-Cyrl-RS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285750" indent="-285750" eaLnBrk="1" hangingPunct="1">
              <a:buFont typeface="Arial" pitchFamily="34" charset="0"/>
              <a:buChar char="•"/>
            </a:pPr>
            <a:endParaRPr lang="sr-Cyrl-RS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285750" indent="-285750" eaLnBrk="1" hangingPunct="1">
              <a:buFont typeface="Arial" pitchFamily="34" charset="0"/>
              <a:buChar char="•"/>
            </a:pPr>
            <a:r>
              <a:rPr lang="sr-Cyrl-RS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Гледање у леђа – важан је </a:t>
            </a:r>
            <a:r>
              <a:rPr lang="sr-Cyrl-RS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садржај.</a:t>
            </a:r>
            <a:endParaRPr lang="en-US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62000" y="2094421"/>
            <a:ext cx="2895600" cy="19933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1350873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14400"/>
          </a:xfrm>
          <a:noFill/>
        </p:spPr>
        <p:txBody>
          <a:bodyPr>
            <a:normAutofit/>
          </a:bodyPr>
          <a:lstStyle/>
          <a:p>
            <a:pPr algn="l"/>
            <a:r>
              <a:rPr lang="en-US" sz="24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ФУНКЦИЈА</a:t>
            </a:r>
            <a:r>
              <a:rPr lang="vi-VN" sz="24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ОБРАЗОВАЊА И ВАСПИТАЊА</a:t>
            </a:r>
            <a:r>
              <a:rPr lang="sr-Cyrl-RS" sz="24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У СТРАТЕГИЈИ РАЗВОЈА ОБРАЗОВАЊА ДО 2020.</a:t>
            </a:r>
            <a:endParaRPr lang="sr-Latn-RS" sz="24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504825" y="1828800"/>
            <a:ext cx="8229600" cy="2246769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en-US" sz="2000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Calibri" pitchFamily="34" charset="0"/>
                <a:cs typeface="Times New Roman" panose="02020603050405020304" pitchFamily="18" charset="0"/>
              </a:rPr>
              <a:t>Функција</a:t>
            </a:r>
            <a:r>
              <a:rPr lang="en-US" sz="20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Calibri" pitchFamily="34" charset="0"/>
                <a:cs typeface="Times New Roman" panose="02020603050405020304" pitchFamily="18" charset="0"/>
              </a:rPr>
              <a:t> </a:t>
            </a:r>
            <a:r>
              <a:rPr lang="vi-VN" sz="20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Calibri" pitchFamily="34" charset="0"/>
                <a:cs typeface="Times New Roman" panose="02020603050405020304" pitchFamily="18" charset="0"/>
              </a:rPr>
              <a:t>основног образовања и васпитања</a:t>
            </a:r>
            <a:r>
              <a:rPr lang="sr-Cyrl-RS" sz="20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Calibri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Calibri" pitchFamily="34" charset="0"/>
                <a:cs typeface="Times New Roman" panose="02020603050405020304" pitchFamily="18" charset="0"/>
              </a:rPr>
              <a:t>јесте</a:t>
            </a:r>
            <a:r>
              <a:rPr lang="en-US" sz="20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Calibri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Calibri" pitchFamily="34" charset="0"/>
                <a:cs typeface="Times New Roman" panose="02020603050405020304" pitchFamily="18" charset="0"/>
              </a:rPr>
              <a:t>да</a:t>
            </a:r>
            <a:r>
              <a:rPr lang="en-US" sz="20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Calibri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Calibri" pitchFamily="34" charset="0"/>
                <a:cs typeface="Times New Roman" panose="02020603050405020304" pitchFamily="18" charset="0"/>
              </a:rPr>
              <a:t>базично</a:t>
            </a:r>
            <a:r>
              <a:rPr lang="en-US" sz="20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Calibri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Calibri" pitchFamily="34" charset="0"/>
                <a:cs typeface="Times New Roman" panose="02020603050405020304" pitchFamily="18" charset="0"/>
              </a:rPr>
              <a:t>описмени</a:t>
            </a:r>
            <a:r>
              <a:rPr lang="en-US" sz="20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Calibri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Calibri" pitchFamily="34" charset="0"/>
                <a:cs typeface="Times New Roman" panose="02020603050405020304" pitchFamily="18" charset="0"/>
              </a:rPr>
              <a:t>ученике</a:t>
            </a:r>
            <a:r>
              <a:rPr lang="en-US" sz="20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Calibri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Calibri" pitchFamily="34" charset="0"/>
                <a:cs typeface="Times New Roman" panose="02020603050405020304" pitchFamily="18" charset="0"/>
              </a:rPr>
              <a:t>из</a:t>
            </a:r>
            <a:r>
              <a:rPr lang="en-US" sz="20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Calibri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Calibri" pitchFamily="34" charset="0"/>
                <a:cs typeface="Times New Roman" panose="02020603050405020304" pitchFamily="18" charset="0"/>
              </a:rPr>
              <a:t>свих</a:t>
            </a:r>
            <a:r>
              <a:rPr lang="en-US" sz="20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Calibri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Calibri" pitchFamily="34" charset="0"/>
                <a:cs typeface="Times New Roman" panose="02020603050405020304" pitchFamily="18" charset="0"/>
              </a:rPr>
              <a:t>области</a:t>
            </a:r>
            <a:r>
              <a:rPr lang="en-US" sz="20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Calibri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Calibri" pitchFamily="34" charset="0"/>
                <a:cs typeface="Times New Roman" panose="02020603050405020304" pitchFamily="18" charset="0"/>
              </a:rPr>
              <a:t>значајних</a:t>
            </a:r>
            <a:r>
              <a:rPr lang="en-US" sz="20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Calibri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Calibri" pitchFamily="34" charset="0"/>
                <a:cs typeface="Times New Roman" panose="02020603050405020304" pitchFamily="18" charset="0"/>
              </a:rPr>
              <a:t>за</a:t>
            </a:r>
            <a:r>
              <a:rPr lang="en-US" sz="20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Calibri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Calibri" pitchFamily="34" charset="0"/>
                <a:cs typeface="Times New Roman" panose="02020603050405020304" pitchFamily="18" charset="0"/>
              </a:rPr>
              <a:t>живот</a:t>
            </a:r>
            <a:r>
              <a:rPr lang="en-US" sz="20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Calibri" pitchFamily="34" charset="0"/>
                <a:cs typeface="Times New Roman" panose="02020603050405020304" pitchFamily="18" charset="0"/>
              </a:rPr>
              <a:t> у </a:t>
            </a:r>
            <a:r>
              <a:rPr lang="en-US" sz="2000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Calibri" pitchFamily="34" charset="0"/>
                <a:cs typeface="Times New Roman" panose="02020603050405020304" pitchFamily="18" charset="0"/>
              </a:rPr>
              <a:t>савременом</a:t>
            </a:r>
            <a:r>
              <a:rPr lang="en-US" sz="20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Calibri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Calibri" pitchFamily="34" charset="0"/>
                <a:cs typeface="Times New Roman" panose="02020603050405020304" pitchFamily="18" charset="0"/>
              </a:rPr>
              <a:t>свету</a:t>
            </a:r>
            <a:r>
              <a:rPr lang="en-US" sz="20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Calibri" pitchFamily="34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Calibri" pitchFamily="34" charset="0"/>
                <a:cs typeface="Times New Roman" panose="02020603050405020304" pitchFamily="18" charset="0"/>
              </a:rPr>
              <a:t>да</a:t>
            </a:r>
            <a:r>
              <a:rPr lang="en-US" sz="20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Calibri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Calibri" pitchFamily="34" charset="0"/>
                <a:cs typeface="Times New Roman" panose="02020603050405020304" pitchFamily="18" charset="0"/>
              </a:rPr>
              <a:t>развија</a:t>
            </a:r>
            <a:r>
              <a:rPr lang="en-US" sz="20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Calibri" pitchFamily="34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Calibri" pitchFamily="34" charset="0"/>
                <a:cs typeface="Times New Roman" panose="02020603050405020304" pitchFamily="18" charset="0"/>
              </a:rPr>
              <a:t>функционална</a:t>
            </a:r>
            <a:r>
              <a:rPr lang="en-US" sz="20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Calibri" pitchFamily="34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Calibri" pitchFamily="34" charset="0"/>
                <a:cs typeface="Times New Roman" panose="02020603050405020304" pitchFamily="18" charset="0"/>
              </a:rPr>
              <a:t>знања</a:t>
            </a:r>
            <a:r>
              <a:rPr lang="en-US" sz="20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Calibri" pitchFamily="34" charset="0"/>
                <a:cs typeface="Times New Roman" panose="02020603050405020304" pitchFamily="18" charset="0"/>
              </a:rPr>
              <a:t>, </a:t>
            </a:r>
            <a:r>
              <a:rPr lang="en-US" sz="2000" b="1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Calibri" pitchFamily="34" charset="0"/>
                <a:cs typeface="Times New Roman" panose="02020603050405020304" pitchFamily="18" charset="0"/>
              </a:rPr>
              <a:t>умења</a:t>
            </a:r>
            <a:r>
              <a:rPr lang="en-US" sz="20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Calibri" pitchFamily="34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Calibri" pitchFamily="34" charset="0"/>
                <a:cs typeface="Times New Roman" panose="02020603050405020304" pitchFamily="18" charset="0"/>
              </a:rPr>
              <a:t>мотивацију</a:t>
            </a:r>
            <a:r>
              <a:rPr lang="en-US" sz="20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Calibri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Calibri" pitchFamily="34" charset="0"/>
                <a:cs typeface="Times New Roman" panose="02020603050405020304" pitchFamily="18" charset="0"/>
              </a:rPr>
              <a:t>за</a:t>
            </a:r>
            <a:r>
              <a:rPr lang="en-US" sz="20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Calibri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Calibri" pitchFamily="34" charset="0"/>
                <a:cs typeface="Times New Roman" panose="02020603050405020304" pitchFamily="18" charset="0"/>
              </a:rPr>
              <a:t>учење</a:t>
            </a:r>
            <a:r>
              <a:rPr lang="en-US" sz="20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Calibri" pitchFamily="34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Calibri" pitchFamily="34" charset="0"/>
                <a:cs typeface="Times New Roman" panose="02020603050405020304" pitchFamily="18" charset="0"/>
              </a:rPr>
              <a:t>ставове</a:t>
            </a:r>
            <a:r>
              <a:rPr lang="en-US" sz="20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Calibri" pitchFamily="34" charset="0"/>
                <a:cs typeface="Times New Roman" panose="02020603050405020304" pitchFamily="18" charset="0"/>
              </a:rPr>
              <a:t> и </a:t>
            </a:r>
            <a:r>
              <a:rPr lang="en-US" sz="2000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Calibri" pitchFamily="34" charset="0"/>
                <a:cs typeface="Times New Roman" panose="02020603050405020304" pitchFamily="18" charset="0"/>
              </a:rPr>
              <a:t>вредности</a:t>
            </a:r>
            <a:r>
              <a:rPr lang="en-US" sz="20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Calibri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Calibri" pitchFamily="34" charset="0"/>
                <a:cs typeface="Times New Roman" panose="02020603050405020304" pitchFamily="18" charset="0"/>
              </a:rPr>
              <a:t>неопходне</a:t>
            </a:r>
            <a:r>
              <a:rPr lang="en-US" sz="20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Calibri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Calibri" pitchFamily="34" charset="0"/>
                <a:cs typeface="Times New Roman" panose="02020603050405020304" pitchFamily="18" charset="0"/>
              </a:rPr>
              <a:t>за</a:t>
            </a:r>
            <a:r>
              <a:rPr lang="en-US" sz="20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Calibri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Calibri" pitchFamily="34" charset="0"/>
                <a:cs typeface="Times New Roman" panose="02020603050405020304" pitchFamily="18" charset="0"/>
              </a:rPr>
              <a:t>формирање</a:t>
            </a:r>
            <a:r>
              <a:rPr lang="en-US" sz="20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Calibri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Calibri" pitchFamily="34" charset="0"/>
                <a:cs typeface="Times New Roman" panose="02020603050405020304" pitchFamily="18" charset="0"/>
              </a:rPr>
              <a:t>националног</a:t>
            </a:r>
            <a:r>
              <a:rPr lang="en-US" sz="20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Calibri" pitchFamily="34" charset="0"/>
                <a:cs typeface="Times New Roman" panose="02020603050405020304" pitchFamily="18" charset="0"/>
              </a:rPr>
              <a:t> и </a:t>
            </a:r>
            <a:r>
              <a:rPr lang="en-US" sz="2000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Calibri" pitchFamily="34" charset="0"/>
                <a:cs typeface="Times New Roman" panose="02020603050405020304" pitchFamily="18" charset="0"/>
              </a:rPr>
              <a:t>културног</a:t>
            </a:r>
            <a:r>
              <a:rPr lang="en-US" sz="20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Calibri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Calibri" pitchFamily="34" charset="0"/>
                <a:cs typeface="Times New Roman" panose="02020603050405020304" pitchFamily="18" charset="0"/>
              </a:rPr>
              <a:t>идентитета</a:t>
            </a:r>
            <a:r>
              <a:rPr lang="en-US" sz="20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Calibri" pitchFamily="34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Calibri" pitchFamily="34" charset="0"/>
                <a:cs typeface="Times New Roman" panose="02020603050405020304" pitchFamily="18" charset="0"/>
              </a:rPr>
              <a:t>те</a:t>
            </a:r>
            <a:r>
              <a:rPr lang="en-US" sz="20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Calibri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Calibri" pitchFamily="34" charset="0"/>
                <a:cs typeface="Times New Roman" panose="02020603050405020304" pitchFamily="18" charset="0"/>
              </a:rPr>
              <a:t>базичне</a:t>
            </a:r>
            <a:r>
              <a:rPr lang="en-US" sz="20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Calibri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Calibri" pitchFamily="34" charset="0"/>
                <a:cs typeface="Times New Roman" panose="02020603050405020304" pitchFamily="18" charset="0"/>
              </a:rPr>
              <a:t>културне</a:t>
            </a:r>
            <a:r>
              <a:rPr lang="en-US" sz="20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Calibri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Calibri" pitchFamily="34" charset="0"/>
                <a:cs typeface="Times New Roman" panose="02020603050405020304" pitchFamily="18" charset="0"/>
              </a:rPr>
              <a:t>потребе</a:t>
            </a:r>
            <a:r>
              <a:rPr lang="en-US" sz="20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Calibri" pitchFamily="34" charset="0"/>
                <a:cs typeface="Times New Roman" panose="02020603050405020304" pitchFamily="18" charset="0"/>
              </a:rPr>
              <a:t> и </a:t>
            </a:r>
            <a:r>
              <a:rPr lang="en-US" sz="2000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Calibri" pitchFamily="34" charset="0"/>
                <a:cs typeface="Times New Roman" panose="02020603050405020304" pitchFamily="18" charset="0"/>
              </a:rPr>
              <a:t>навике</a:t>
            </a:r>
            <a:r>
              <a:rPr lang="en-US" sz="20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Calibri" pitchFamily="34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Calibri" pitchFamily="34" charset="0"/>
                <a:cs typeface="Times New Roman" panose="02020603050405020304" pitchFamily="18" charset="0"/>
              </a:rPr>
              <a:t>што</a:t>
            </a:r>
            <a:r>
              <a:rPr lang="en-US" sz="20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Calibri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Calibri" pitchFamily="34" charset="0"/>
                <a:cs typeface="Times New Roman" panose="02020603050405020304" pitchFamily="18" charset="0"/>
              </a:rPr>
              <a:t>оспособљава</a:t>
            </a:r>
            <a:r>
              <a:rPr lang="en-US" sz="20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Calibri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Calibri" pitchFamily="34" charset="0"/>
                <a:cs typeface="Times New Roman" panose="02020603050405020304" pitchFamily="18" charset="0"/>
              </a:rPr>
              <a:t>за</a:t>
            </a:r>
            <a:r>
              <a:rPr lang="en-US" sz="20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Calibri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Calibri" pitchFamily="34" charset="0"/>
                <a:cs typeface="Times New Roman" panose="02020603050405020304" pitchFamily="18" charset="0"/>
              </a:rPr>
              <a:t>даље</a:t>
            </a:r>
            <a:r>
              <a:rPr lang="en-US" sz="20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Calibri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Calibri" pitchFamily="34" charset="0"/>
                <a:cs typeface="Times New Roman" panose="02020603050405020304" pitchFamily="18" charset="0"/>
              </a:rPr>
              <a:t>школовање</a:t>
            </a:r>
            <a:r>
              <a:rPr lang="en-US" sz="20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Calibri" pitchFamily="34" charset="0"/>
                <a:cs typeface="Times New Roman" panose="02020603050405020304" pitchFamily="18" charset="0"/>
              </a:rPr>
              <a:t>, </a:t>
            </a:r>
            <a:r>
              <a:rPr lang="en-US" sz="2000" b="1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Calibri" pitchFamily="34" charset="0"/>
                <a:cs typeface="Times New Roman" panose="02020603050405020304" pitchFamily="18" charset="0"/>
              </a:rPr>
              <a:t>целоживотно</a:t>
            </a:r>
            <a:r>
              <a:rPr lang="en-US" sz="20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Calibri" pitchFamily="34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Calibri" pitchFamily="34" charset="0"/>
                <a:cs typeface="Times New Roman" panose="02020603050405020304" pitchFamily="18" charset="0"/>
              </a:rPr>
              <a:t>учење</a:t>
            </a:r>
            <a:r>
              <a:rPr lang="en-US" sz="20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Calibri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Calibri" pitchFamily="34" charset="0"/>
                <a:cs typeface="Times New Roman" panose="02020603050405020304" pitchFamily="18" charset="0"/>
              </a:rPr>
              <a:t>и </a:t>
            </a:r>
            <a:r>
              <a:rPr lang="en-US" sz="2000" b="1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Calibri" pitchFamily="34" charset="0"/>
                <a:cs typeface="Times New Roman" panose="02020603050405020304" pitchFamily="18" charset="0"/>
              </a:rPr>
              <a:t>активан</a:t>
            </a:r>
            <a:r>
              <a:rPr lang="en-US" sz="20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Calibri" pitchFamily="34" charset="0"/>
                <a:cs typeface="Times New Roman" panose="02020603050405020304" pitchFamily="18" charset="0"/>
              </a:rPr>
              <a:t> и </a:t>
            </a:r>
            <a:r>
              <a:rPr lang="en-US" sz="2000" b="1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Calibri" pitchFamily="34" charset="0"/>
                <a:cs typeface="Times New Roman" panose="02020603050405020304" pitchFamily="18" charset="0"/>
              </a:rPr>
              <a:t>конструктиван</a:t>
            </a:r>
            <a:r>
              <a:rPr lang="en-US" sz="20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Calibri" pitchFamily="34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Calibri" pitchFamily="34" charset="0"/>
                <a:cs typeface="Times New Roman" panose="02020603050405020304" pitchFamily="18" charset="0"/>
              </a:rPr>
              <a:t>живот</a:t>
            </a:r>
            <a:r>
              <a:rPr lang="en-US" sz="20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Calibri" pitchFamily="34" charset="0"/>
                <a:cs typeface="Times New Roman" panose="02020603050405020304" pitchFamily="18" charset="0"/>
              </a:rPr>
              <a:t> у </a:t>
            </a:r>
            <a:r>
              <a:rPr lang="en-US" sz="2000" b="1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Calibri" pitchFamily="34" charset="0"/>
                <a:cs typeface="Times New Roman" panose="02020603050405020304" pitchFamily="18" charset="0"/>
              </a:rPr>
              <a:t>савременом</a:t>
            </a:r>
            <a:r>
              <a:rPr lang="en-US" sz="20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Calibri" pitchFamily="34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Calibri" pitchFamily="34" charset="0"/>
                <a:cs typeface="Times New Roman" panose="02020603050405020304" pitchFamily="18" charset="0"/>
              </a:rPr>
              <a:t>друштву</a:t>
            </a:r>
            <a:r>
              <a:rPr lang="x-none" sz="2000" b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Calibri" pitchFamily="34" charset="0"/>
                <a:cs typeface="Times New Roman" panose="02020603050405020304" pitchFamily="18" charset="0"/>
              </a:rPr>
              <a:t>.</a:t>
            </a:r>
            <a:r>
              <a:rPr lang="en-US" sz="20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Calibri" pitchFamily="34" charset="0"/>
                <a:cs typeface="Times New Roman" panose="02020603050405020304" pitchFamily="18" charset="0"/>
              </a:rPr>
              <a:t> </a:t>
            </a:r>
            <a:r>
              <a:rPr lang="en-US" sz="20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sr-Cyrl-RS" sz="2000" b="1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04825" y="4419599"/>
            <a:ext cx="8248650" cy="1015663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Функција општег средњег образовања и васпитања јесте да квалитетно </a:t>
            </a:r>
            <a:r>
              <a:rPr lang="ru-RU" sz="20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припреми ученике за наставак школовања...</a:t>
            </a:r>
          </a:p>
        </p:txBody>
      </p:sp>
    </p:spTree>
    <p:extLst>
      <p:ext uri="{BB962C8B-B14F-4D97-AF65-F5344CB8AC3E}">
        <p14:creationId xmlns:p14="http://schemas.microsoft.com/office/powerpoint/2010/main" xmlns="" val="2001668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Text Placeholder 4"/>
          <p:cNvSpPr>
            <a:spLocks noGrp="1"/>
          </p:cNvSpPr>
          <p:nvPr>
            <p:ph type="body" idx="1"/>
          </p:nvPr>
        </p:nvSpPr>
        <p:spPr>
          <a:xfrm>
            <a:off x="457200" y="1295400"/>
            <a:ext cx="4040188" cy="762000"/>
          </a:xfrm>
          <a:ln>
            <a:headEnd/>
            <a:tailEnd/>
          </a:ln>
        </p:spPr>
        <p:txBody>
          <a:bodyPr>
            <a:normAutofit lnSpcReduction="10000"/>
          </a:bodyPr>
          <a:lstStyle/>
          <a:p>
            <a:pPr algn="ctr" eaLnBrk="1" hangingPunct="1"/>
            <a:r>
              <a:rPr lang="sr-Cyrl-RS" altLang="sr-Latn-RS" sz="22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УЧЕЊЕ ЗА </a:t>
            </a:r>
          </a:p>
          <a:p>
            <a:pPr algn="ctr" eaLnBrk="1" hangingPunct="1"/>
            <a:r>
              <a:rPr lang="sr-Cyrl-RS" altLang="sr-Latn-RS" sz="22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ШКОЛУ/ОЦЕНУ</a:t>
            </a:r>
            <a:endParaRPr lang="en-US" altLang="sr-Latn-RS" sz="22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57200" y="2209800"/>
            <a:ext cx="4040188" cy="3865563"/>
          </a:xfrm>
          <a:solidFill>
            <a:schemeClr val="accent6">
              <a:lumMod val="20000"/>
              <a:lumOff val="80000"/>
            </a:schemeClr>
          </a:solidFill>
        </p:spPr>
        <p:txBody>
          <a:bodyPr rtlCol="0">
            <a:normAutofit lnSpcReduction="10000"/>
          </a:bodyPr>
          <a:lstStyle/>
          <a:p>
            <a:pPr marL="0" indent="0" eaLnBrk="1" fontAlgn="auto" hangingPunct="1">
              <a:spcAft>
                <a:spcPts val="0"/>
              </a:spcAft>
              <a:buNone/>
              <a:defRPr/>
            </a:pPr>
            <a:endParaRPr lang="sr-Cyrl-CS" sz="2800" dirty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sr-Cyrl-CS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Знања се стичу у кратком временском периоду</a:t>
            </a:r>
          </a:p>
          <a:p>
            <a:pPr marL="457200" indent="-457200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sr-Cyrl-CS" sz="28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sr-Cyrl-CS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Краткорочна су </a:t>
            </a:r>
          </a:p>
          <a:p>
            <a:pPr marL="457200" indent="-457200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sr-Cyrl-CS" sz="28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sr-Cyrl-CS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Сама су себи сврха</a:t>
            </a:r>
          </a:p>
          <a:p>
            <a:pPr marL="457200" indent="-457200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sr-Cyrl-CS" sz="2800" dirty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sr-Cyrl-CS" sz="2800" dirty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sr-Cyrl-CS" sz="2800" dirty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8187" y="1295400"/>
            <a:ext cx="4040188" cy="762000"/>
          </a:xfrm>
          <a:noFill/>
          <a:ln>
            <a:noFill/>
            <a:headEnd/>
            <a:tailEnd/>
          </a:ln>
        </p:spPr>
        <p:txBody>
          <a:bodyPr>
            <a:normAutofit fontScale="92500"/>
          </a:bodyPr>
          <a:lstStyle/>
          <a:p>
            <a:pPr algn="ctr" eaLnBrk="1" hangingPunct="1"/>
            <a:r>
              <a:rPr lang="sr-Cyrl-RS" altLang="sr-Latn-RS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УЧЕЊЕ ЗА ФУНКЦИОНАЛНО ЗНАЊЕ</a:t>
            </a:r>
            <a:endParaRPr lang="en-US" altLang="sr-Latn-RS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293" name="Content Placeholder 7"/>
          <p:cNvSpPr>
            <a:spLocks noGrp="1"/>
          </p:cNvSpPr>
          <p:nvPr>
            <p:ph sz="quarter" idx="4"/>
          </p:nvPr>
        </p:nvSpPr>
        <p:spPr>
          <a:xfrm>
            <a:off x="4724400" y="2133600"/>
            <a:ext cx="4041775" cy="3941763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 lnSpcReduction="10000"/>
          </a:bodyPr>
          <a:lstStyle/>
          <a:p>
            <a:pPr marL="393192" lvl="1" indent="0" eaLnBrk="1" fontAlgn="auto" hangingPunct="1">
              <a:spcBef>
                <a:spcPts val="324"/>
              </a:spcBef>
              <a:spcAft>
                <a:spcPts val="0"/>
              </a:spcAft>
              <a:buFont typeface="Verdana" pitchFamily="34" charset="0"/>
              <a:buNone/>
              <a:defRPr/>
            </a:pPr>
            <a:endParaRPr lang="sr-Cyrl-RS" altLang="sr-Latn-RS" dirty="0"/>
          </a:p>
          <a:p>
            <a:pPr marL="566928" indent="-457200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sr-Cyrl-CS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Знања се развијају  континуирано </a:t>
            </a:r>
          </a:p>
          <a:p>
            <a:pPr marL="566928" indent="-457200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sr-Cyrl-CS" sz="28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566928" indent="-457200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sr-Cyrl-CS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Дуже трају</a:t>
            </a:r>
          </a:p>
          <a:p>
            <a:pPr marL="566928" indent="-457200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sr-Cyrl-CS" sz="28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566928" indent="-457200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sr-Cyrl-CS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Видљива је њихова примена у свакодневном животу</a:t>
            </a:r>
            <a:endParaRPr lang="sr-Cyrl-RS" sz="28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US" altLang="sr-Latn-R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Latn-RS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Calibri" pitchFamily="34" charset="0"/>
                <a:cs typeface="Times New Roman" panose="02020603050405020304" pitchFamily="18" charset="0"/>
              </a:rPr>
              <a:t/>
            </a:r>
            <a:br>
              <a:rPr lang="sr-Latn-RS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Calibri" pitchFamily="34" charset="0"/>
                <a:cs typeface="Times New Roman" panose="02020603050405020304" pitchFamily="18" charset="0"/>
              </a:rPr>
            </a:br>
            <a:r>
              <a:rPr lang="sr-Cyrl-RS" sz="31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КАКВО НАМ УЧЕЊЕ ОНДА ТРЕБА?</a:t>
            </a:r>
            <a:r>
              <a:rPr lang="sr-Latn-RS" sz="3200" b="1" dirty="0">
                <a:solidFill>
                  <a:schemeClr val="tx2"/>
                </a:solidFill>
                <a:latin typeface="Times New Roman" panose="02020603050405020304" pitchFamily="18" charset="0"/>
                <a:ea typeface="Calibri" pitchFamily="34" charset="0"/>
                <a:cs typeface="Times New Roman" panose="02020603050405020304" pitchFamily="18" charset="0"/>
              </a:rPr>
              <a:t/>
            </a:r>
            <a:br>
              <a:rPr lang="sr-Latn-RS" sz="3200" b="1" dirty="0">
                <a:solidFill>
                  <a:schemeClr val="tx2"/>
                </a:solidFill>
                <a:latin typeface="Times New Roman" panose="02020603050405020304" pitchFamily="18" charset="0"/>
                <a:ea typeface="Calibri" pitchFamily="34" charset="0"/>
                <a:cs typeface="Times New Roman" panose="02020603050405020304" pitchFamily="18" charset="0"/>
              </a:rPr>
            </a:b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9" name="Right Arrow 8"/>
          <p:cNvSpPr/>
          <p:nvPr/>
        </p:nvSpPr>
        <p:spPr>
          <a:xfrm>
            <a:off x="3886200" y="1219200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96913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679698"/>
            <a:ext cx="9144000" cy="691902"/>
          </a:xfrm>
        </p:spPr>
        <p:txBody>
          <a:bodyPr>
            <a:no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  <a:defRPr/>
            </a:pPr>
            <a:r>
              <a:rPr lang="sr-Cyrl-RS" sz="2800" b="1" dirty="0">
                <a:solidFill>
                  <a:schemeClr val="tx2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НОВИ ПРОГРАМИ</a:t>
            </a:r>
          </a:p>
        </p:txBody>
      </p:sp>
      <p:sp>
        <p:nvSpPr>
          <p:cNvPr id="12293" name="Rectangle 4"/>
          <p:cNvSpPr>
            <a:spLocks noChangeArrowheads="1"/>
          </p:cNvSpPr>
          <p:nvPr/>
        </p:nvSpPr>
        <p:spPr bwMode="auto">
          <a:xfrm>
            <a:off x="381000" y="1828800"/>
            <a:ext cx="8458200" cy="46623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9pPr>
          </a:lstStyle>
          <a:p>
            <a:pPr eaLnBrk="1" hangingPunct="1">
              <a:lnSpc>
                <a:spcPct val="115000"/>
              </a:lnSpc>
              <a:spcAft>
                <a:spcPts val="1000"/>
              </a:spcAft>
              <a:buClr>
                <a:srgbClr val="6076B4"/>
              </a:buClr>
              <a:defRPr/>
            </a:pPr>
            <a:r>
              <a:rPr lang="sr-Cyrl-RS" sz="2400" dirty="0">
                <a:solidFill>
                  <a:schemeClr val="tx2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Програми наставе и учења су оријентисани на процес и исходе учења </a:t>
            </a:r>
            <a:r>
              <a:rPr lang="sr-Cyrl-R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ради развијања функционалних </a:t>
            </a:r>
            <a:r>
              <a:rPr lang="sr-Cyrl-R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знања</a:t>
            </a:r>
            <a:r>
              <a:rPr lang="sr-Cyrl-RS" sz="2400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. </a:t>
            </a:r>
            <a:endParaRPr lang="sr-Cyrl-RS" sz="2400" dirty="0"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eaLnBrk="1" hangingPunct="1">
              <a:lnSpc>
                <a:spcPct val="115000"/>
              </a:lnSpc>
              <a:spcAft>
                <a:spcPts val="1000"/>
              </a:spcAft>
              <a:buClr>
                <a:srgbClr val="6076B4"/>
              </a:buClr>
              <a:defRPr/>
            </a:pPr>
            <a:endParaRPr lang="sr-Cyrl-RS" sz="1000" dirty="0"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marL="1085850" lvl="1" indent="-342900" eaLnBrk="1" hangingPunct="1">
              <a:lnSpc>
                <a:spcPct val="115000"/>
              </a:lnSpc>
              <a:spcAft>
                <a:spcPts val="1000"/>
              </a:spcAft>
              <a:buClr>
                <a:srgbClr val="6076B4"/>
              </a:buClr>
              <a:buFont typeface="Arial" pitchFamily="34" charset="0"/>
              <a:buChar char="•"/>
              <a:defRPr/>
            </a:pPr>
            <a:r>
              <a:rPr lang="sr-Cyrl-RS" sz="2000" b="1" dirty="0">
                <a:solidFill>
                  <a:srgbClr val="FF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Исходи</a:t>
            </a:r>
            <a:r>
              <a:rPr lang="sr-Cyrl-RS" sz="20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</a:t>
            </a:r>
            <a:r>
              <a:rPr lang="sr-Cyrl-RS" sz="2000" dirty="0">
                <a:solidFill>
                  <a:schemeClr val="tx2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‒ очекивани резултати процеса учења; ј</a:t>
            </a:r>
            <a:r>
              <a:rPr lang="en-US" sz="2000" dirty="0" err="1">
                <a:solidFill>
                  <a:schemeClr val="tx2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асн</a:t>
            </a:r>
            <a:r>
              <a:rPr lang="sr-Cyrl-RS" sz="2000" dirty="0">
                <a:solidFill>
                  <a:schemeClr val="tx2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и </a:t>
            </a:r>
            <a:r>
              <a:rPr lang="en-US" sz="2000" dirty="0">
                <a:solidFill>
                  <a:schemeClr val="tx2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и </a:t>
            </a:r>
            <a:r>
              <a:rPr lang="en-US" sz="2000" dirty="0" err="1">
                <a:solidFill>
                  <a:schemeClr val="tx2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прецизн</a:t>
            </a:r>
            <a:r>
              <a:rPr lang="sr-Cyrl-RS" sz="2000" dirty="0">
                <a:solidFill>
                  <a:schemeClr val="tx2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и</a:t>
            </a:r>
            <a:r>
              <a:rPr lang="en-US" sz="2000" dirty="0">
                <a:solidFill>
                  <a:schemeClr val="tx2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</a:t>
            </a:r>
            <a:r>
              <a:rPr lang="sr-Cyrl-RS" sz="2000" dirty="0">
                <a:solidFill>
                  <a:schemeClr val="tx2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искази </a:t>
            </a:r>
            <a:r>
              <a:rPr lang="en-US" sz="2000" dirty="0">
                <a:solidFill>
                  <a:schemeClr val="tx2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о </a:t>
            </a:r>
            <a:r>
              <a:rPr lang="en-US" sz="2000" dirty="0" err="1">
                <a:solidFill>
                  <a:schemeClr val="tx2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томе</a:t>
            </a:r>
            <a:r>
              <a:rPr lang="en-US" sz="2000" dirty="0">
                <a:solidFill>
                  <a:schemeClr val="tx2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2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шт</a:t>
            </a:r>
            <a:r>
              <a:rPr lang="sr-Cyrl-RS" sz="2000" dirty="0">
                <a:solidFill>
                  <a:schemeClr val="tx2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а</a:t>
            </a:r>
            <a:r>
              <a:rPr lang="en-US" sz="2000" dirty="0">
                <a:solidFill>
                  <a:schemeClr val="tx2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</a:t>
            </a:r>
            <a:r>
              <a:rPr lang="sr-Cyrl-RS" sz="2000" dirty="0">
                <a:solidFill>
                  <a:schemeClr val="tx2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ученик </a:t>
            </a:r>
            <a:r>
              <a:rPr lang="en-US" sz="2000" dirty="0" err="1">
                <a:solidFill>
                  <a:schemeClr val="tx2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треба</a:t>
            </a:r>
            <a:r>
              <a:rPr lang="sr-Cyrl-RS" sz="2000" dirty="0">
                <a:solidFill>
                  <a:schemeClr val="tx2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да </a:t>
            </a:r>
            <a:r>
              <a:rPr lang="en-US" sz="2000" dirty="0" err="1">
                <a:solidFill>
                  <a:schemeClr val="tx2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зна</a:t>
            </a:r>
            <a:r>
              <a:rPr lang="en-US" sz="2000" dirty="0">
                <a:solidFill>
                  <a:schemeClr val="tx2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, </a:t>
            </a:r>
            <a:r>
              <a:rPr lang="sr-Cyrl-RS" sz="2000" dirty="0">
                <a:solidFill>
                  <a:schemeClr val="tx2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уради и вредносно процени по </a:t>
            </a:r>
            <a:r>
              <a:rPr lang="en-US" sz="2000" dirty="0" err="1">
                <a:solidFill>
                  <a:schemeClr val="tx2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завршетку</a:t>
            </a:r>
            <a:r>
              <a:rPr lang="en-US" sz="2000" dirty="0">
                <a:solidFill>
                  <a:schemeClr val="tx2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2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процеса</a:t>
            </a:r>
            <a:r>
              <a:rPr lang="en-US" sz="2000" dirty="0">
                <a:solidFill>
                  <a:schemeClr val="tx2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chemeClr val="tx2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учења</a:t>
            </a:r>
            <a:r>
              <a:rPr lang="sr-Cyrl-RS" sz="2000" dirty="0" smtClean="0">
                <a:solidFill>
                  <a:schemeClr val="tx2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.</a:t>
            </a:r>
            <a:r>
              <a:rPr lang="en-US" sz="2000" dirty="0" smtClean="0">
                <a:solidFill>
                  <a:schemeClr val="tx2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</a:t>
            </a:r>
            <a:endParaRPr lang="sr-Cyrl-RS" sz="2000" dirty="0">
              <a:solidFill>
                <a:schemeClr val="tx2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lvl="1" indent="0" eaLnBrk="1" hangingPunct="1">
              <a:lnSpc>
                <a:spcPct val="115000"/>
              </a:lnSpc>
              <a:spcAft>
                <a:spcPts val="1000"/>
              </a:spcAft>
              <a:buClr>
                <a:srgbClr val="6076B4"/>
              </a:buClr>
              <a:defRPr/>
            </a:pPr>
            <a:endParaRPr lang="sr-Cyrl-RS" sz="20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1085850" lvl="1" indent="-342900">
              <a:lnSpc>
                <a:spcPct val="115000"/>
              </a:lnSpc>
              <a:spcAft>
                <a:spcPts val="1000"/>
              </a:spcAft>
              <a:buClr>
                <a:srgbClr val="6076B4"/>
              </a:buClr>
              <a:buFont typeface="Arial" pitchFamily="34" charset="0"/>
              <a:buChar char="•"/>
              <a:defRPr/>
            </a:pPr>
            <a:r>
              <a:rPr lang="sr-Cyrl-RS" altLang="en-US" sz="20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Процес учења </a:t>
            </a:r>
            <a:r>
              <a:rPr lang="sr-Cyrl-RS" altLang="en-US" sz="2000" dirty="0">
                <a:solidFill>
                  <a:schemeClr val="tx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је усмерен на одабир стратегија учења и бригу о процесу кроз који пролази ученик током учења како би се остварили </a:t>
            </a:r>
            <a:r>
              <a:rPr lang="sr-Cyrl-RS" altLang="en-US" sz="2000" b="1" dirty="0">
                <a:solidFill>
                  <a:schemeClr val="tx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исходи,</a:t>
            </a:r>
            <a:r>
              <a:rPr lang="sr-Cyrl-RS" altLang="en-US" sz="2000" dirty="0">
                <a:solidFill>
                  <a:schemeClr val="tx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развиле </a:t>
            </a:r>
            <a:r>
              <a:rPr lang="sr-Cyrl-RS" altLang="en-US" sz="2000" b="1" dirty="0">
                <a:solidFill>
                  <a:schemeClr val="tx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компетенције</a:t>
            </a:r>
            <a:r>
              <a:rPr lang="sr-Cyrl-RS" altLang="en-US" sz="2000" dirty="0">
                <a:solidFill>
                  <a:schemeClr val="tx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и достигли </a:t>
            </a:r>
            <a:r>
              <a:rPr lang="sr-Cyrl-RS" altLang="en-US" sz="2000" b="1" dirty="0" smtClean="0">
                <a:solidFill>
                  <a:schemeClr val="tx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стандарди.</a:t>
            </a:r>
            <a:endParaRPr lang="sr-Cyrl-RS" altLang="en-US" sz="2000" b="1" dirty="0">
              <a:solidFill>
                <a:schemeClr val="tx2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115000"/>
              </a:lnSpc>
              <a:spcAft>
                <a:spcPts val="1000"/>
              </a:spcAft>
              <a:buClr>
                <a:srgbClr val="6076B4"/>
              </a:buClr>
              <a:defRPr/>
            </a:pPr>
            <a:endParaRPr lang="sr-Cyrl-RS" sz="2400" dirty="0"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36576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9986</TotalTime>
  <Words>1377</Words>
  <Application>Microsoft Office PowerPoint</Application>
  <PresentationFormat>On-screen Show (4:3)</PresentationFormat>
  <Paragraphs>233</Paragraphs>
  <Slides>26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7" baseType="lpstr">
      <vt:lpstr>1_Office Theme</vt:lpstr>
      <vt:lpstr>   </vt:lpstr>
      <vt:lpstr>ПОЛОЖАЈ УЧЕНИКА</vt:lpstr>
      <vt:lpstr>  ПРИСТУП УЧЕЊУ И ПОДУЧАВАЊУ  </vt:lpstr>
      <vt:lpstr> РАЗЛИЧИТИ МОДЕЛИ РАЗВИЈАЊА ПРОГРАМА  </vt:lpstr>
      <vt:lpstr>СТАЊЕ У СИСТЕМУ ОБРАЗОВАЊА И ВАСПИТАЊА </vt:lpstr>
      <vt:lpstr>ПРЕЛАЗАК ИЗ ПРЕДШКОЛСКОГ У ШКОЛСКИ СИСТЕМ</vt:lpstr>
      <vt:lpstr>ФУНКЦИЈА ОБРАЗОВАЊА И ВАСПИТАЊА У СТРАТЕГИЈИ РАЗВОЈА ОБРАЗОВАЊА ДО 2020.</vt:lpstr>
      <vt:lpstr> КАКВО НАМ УЧЕЊЕ ОНДА ТРЕБА? </vt:lpstr>
      <vt:lpstr>НОВИ ПРОГРАМИ</vt:lpstr>
      <vt:lpstr>КОМПЕТЕНЦИЈЕ</vt:lpstr>
      <vt:lpstr>Slide 11</vt:lpstr>
      <vt:lpstr>Slide 12</vt:lpstr>
      <vt:lpstr>КОМПЕТЕНЦИЈЕ</vt:lpstr>
      <vt:lpstr>КЉУЧНЕ КОМПЕТЕНЦИЈЕ </vt:lpstr>
      <vt:lpstr>КЉУЧНЕ КОМПЕТЕНЦИЈЕ </vt:lpstr>
      <vt:lpstr>ОПШТЕ МЕЂУПРЕДМЕТНЕ КОМПЕТЕНЦИЈЕ</vt:lpstr>
      <vt:lpstr>ОПШТЕ МЕЂУПРЕДМЕТНЕ КОМПЕТЕНЦИЈЕ</vt:lpstr>
      <vt:lpstr>УЛОГА ПРОГРАМА НАСТАВЕ И УЧЕЊА У РАЗВИЈАЊУ  МЕЂУПРЕДМЕТНИХ КОМПЕТЕНЦИЈА</vt:lpstr>
      <vt:lpstr>ВЕЖБА 1 (фронтално)</vt:lpstr>
      <vt:lpstr> ВЕЖБА 2 (фронтално)</vt:lpstr>
      <vt:lpstr>ПРЕДМЕТНЕ КОМПЕТЕНЦИЈЕ</vt:lpstr>
      <vt:lpstr>Slide 22</vt:lpstr>
      <vt:lpstr> КЉУЧНЕ НОВИНЕ ПРОГРАМА</vt:lpstr>
      <vt:lpstr>ЗАШТО СУ ИСХОДИ ВАЖНИ?</vt:lpstr>
      <vt:lpstr>ВЕЖБА 3  (фронтално)</vt:lpstr>
      <vt:lpstr>НОВИНЕ У ПРОГРАМИМА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ПРИРОДНО КРЕТАЊЕ СТАНОВНИШТВА СРБИЈЕ</dc:title>
  <dc:creator>Nataša Milovanović</dc:creator>
  <cp:lastModifiedBy>Skola</cp:lastModifiedBy>
  <cp:revision>1448</cp:revision>
  <cp:lastPrinted>2017-08-18T08:43:01Z</cp:lastPrinted>
  <dcterms:created xsi:type="dcterms:W3CDTF">2006-08-16T00:00:00Z</dcterms:created>
  <dcterms:modified xsi:type="dcterms:W3CDTF">2019-08-29T07:54:29Z</dcterms:modified>
</cp:coreProperties>
</file>